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9" r:id="rId3"/>
  </p:sldMasterIdLst>
  <p:notesMasterIdLst>
    <p:notesMasterId r:id="rId42"/>
  </p:notesMasterIdLst>
  <p:handoutMasterIdLst>
    <p:handoutMasterId r:id="rId43"/>
  </p:handoutMasterIdLst>
  <p:sldIdLst>
    <p:sldId id="386" r:id="rId4"/>
    <p:sldId id="390" r:id="rId5"/>
    <p:sldId id="257" r:id="rId6"/>
    <p:sldId id="278" r:id="rId7"/>
    <p:sldId id="279" r:id="rId8"/>
    <p:sldId id="266" r:id="rId9"/>
    <p:sldId id="280" r:id="rId10"/>
    <p:sldId id="267" r:id="rId11"/>
    <p:sldId id="281" r:id="rId12"/>
    <p:sldId id="268" r:id="rId13"/>
    <p:sldId id="258" r:id="rId14"/>
    <p:sldId id="293" r:id="rId15"/>
    <p:sldId id="294" r:id="rId16"/>
    <p:sldId id="296" r:id="rId17"/>
    <p:sldId id="295" r:id="rId18"/>
    <p:sldId id="298" r:id="rId19"/>
    <p:sldId id="260" r:id="rId20"/>
    <p:sldId id="263" r:id="rId21"/>
    <p:sldId id="261" r:id="rId22"/>
    <p:sldId id="262" r:id="rId23"/>
    <p:sldId id="426" r:id="rId24"/>
    <p:sldId id="427" r:id="rId25"/>
    <p:sldId id="428" r:id="rId26"/>
    <p:sldId id="429" r:id="rId27"/>
    <p:sldId id="391" r:id="rId28"/>
    <p:sldId id="374" r:id="rId29"/>
    <p:sldId id="336" r:id="rId30"/>
    <p:sldId id="367" r:id="rId31"/>
    <p:sldId id="369" r:id="rId32"/>
    <p:sldId id="370" r:id="rId33"/>
    <p:sldId id="368" r:id="rId34"/>
    <p:sldId id="337" r:id="rId35"/>
    <p:sldId id="372" r:id="rId36"/>
    <p:sldId id="338" r:id="rId37"/>
    <p:sldId id="373" r:id="rId38"/>
    <p:sldId id="340" r:id="rId39"/>
    <p:sldId id="375" r:id="rId40"/>
    <p:sldId id="430" r:id="rId41"/>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0" userDrawn="1">
          <p15:clr>
            <a:srgbClr val="A4A3A4"/>
          </p15:clr>
        </p15:guide>
        <p15:guide id="2" pos="372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u" initials="q"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80" d="100"/>
          <a:sy n="80" d="100"/>
        </p:scale>
        <p:origin x="618" y="84"/>
      </p:cViewPr>
      <p:guideLst>
        <p:guide orient="horz" pos="2150"/>
        <p:guide pos="372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2023/12/14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2023/12/14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77.xml"/><Relationship Id="rId3" Type="http://schemas.openxmlformats.org/officeDocument/2006/relationships/tags" Target="../tags/tag72.xml"/><Relationship Id="rId7" Type="http://schemas.openxmlformats.org/officeDocument/2006/relationships/tags" Target="../tags/tag76.xml"/><Relationship Id="rId12" Type="http://schemas.openxmlformats.org/officeDocument/2006/relationships/image" Target="../media/image2.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image" Target="../media/image4.png"/><Relationship Id="rId5" Type="http://schemas.openxmlformats.org/officeDocument/2006/relationships/tags" Target="../tags/tag74.xml"/><Relationship Id="rId10" Type="http://schemas.openxmlformats.org/officeDocument/2006/relationships/image" Target="../media/image3.png"/><Relationship Id="rId4" Type="http://schemas.openxmlformats.org/officeDocument/2006/relationships/tags" Target="../tags/tag73.xml"/><Relationship Id="rId9"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80.xml"/><Relationship Id="rId7" Type="http://schemas.openxmlformats.org/officeDocument/2006/relationships/slideMaster" Target="../slideMasters/slideMaster2.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tags" Target="../tags/tag96.xml"/><Relationship Id="rId18" Type="http://schemas.openxmlformats.org/officeDocument/2006/relationships/tags" Target="../tags/tag101.xml"/><Relationship Id="rId26" Type="http://schemas.openxmlformats.org/officeDocument/2006/relationships/image" Target="../media/image6.png"/><Relationship Id="rId3" Type="http://schemas.openxmlformats.org/officeDocument/2006/relationships/tags" Target="../tags/tag86.xml"/><Relationship Id="rId21" Type="http://schemas.openxmlformats.org/officeDocument/2006/relationships/tags" Target="../tags/tag104.xml"/><Relationship Id="rId7" Type="http://schemas.openxmlformats.org/officeDocument/2006/relationships/tags" Target="../tags/tag90.xml"/><Relationship Id="rId12" Type="http://schemas.openxmlformats.org/officeDocument/2006/relationships/tags" Target="../tags/tag95.xml"/><Relationship Id="rId17" Type="http://schemas.openxmlformats.org/officeDocument/2006/relationships/tags" Target="../tags/tag100.xml"/><Relationship Id="rId25" Type="http://schemas.openxmlformats.org/officeDocument/2006/relationships/slideMaster" Target="../slideMasters/slideMaster2.xml"/><Relationship Id="rId2" Type="http://schemas.openxmlformats.org/officeDocument/2006/relationships/tags" Target="../tags/tag85.xml"/><Relationship Id="rId16" Type="http://schemas.openxmlformats.org/officeDocument/2006/relationships/tags" Target="../tags/tag99.xml"/><Relationship Id="rId20" Type="http://schemas.openxmlformats.org/officeDocument/2006/relationships/tags" Target="../tags/tag103.xml"/><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tags" Target="../tags/tag94.xml"/><Relationship Id="rId24" Type="http://schemas.openxmlformats.org/officeDocument/2006/relationships/tags" Target="../tags/tag107.xml"/><Relationship Id="rId5" Type="http://schemas.openxmlformats.org/officeDocument/2006/relationships/tags" Target="../tags/tag88.xml"/><Relationship Id="rId15" Type="http://schemas.openxmlformats.org/officeDocument/2006/relationships/tags" Target="../tags/tag98.xml"/><Relationship Id="rId23" Type="http://schemas.openxmlformats.org/officeDocument/2006/relationships/tags" Target="../tags/tag106.xml"/><Relationship Id="rId10" Type="http://schemas.openxmlformats.org/officeDocument/2006/relationships/tags" Target="../tags/tag93.xml"/><Relationship Id="rId19" Type="http://schemas.openxmlformats.org/officeDocument/2006/relationships/tags" Target="../tags/tag102.xml"/><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tags" Target="../tags/tag97.xml"/><Relationship Id="rId22" Type="http://schemas.openxmlformats.org/officeDocument/2006/relationships/tags" Target="../tags/tag105.xml"/><Relationship Id="rId27"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0.xml"/><Relationship Id="rId7" Type="http://schemas.openxmlformats.org/officeDocument/2006/relationships/tags" Target="../tags/tag114.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22.xml"/><Relationship Id="rId3" Type="http://schemas.openxmlformats.org/officeDocument/2006/relationships/tags" Target="../tags/tag117.xml"/><Relationship Id="rId7" Type="http://schemas.openxmlformats.org/officeDocument/2006/relationships/tags" Target="../tags/tag121.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image" Target="../media/image5.png"/><Relationship Id="rId5" Type="http://schemas.openxmlformats.org/officeDocument/2006/relationships/tags" Target="../tags/tag119.xml"/><Relationship Id="rId10" Type="http://schemas.openxmlformats.org/officeDocument/2006/relationships/slideMaster" Target="../slideMasters/slideMaster2.xml"/><Relationship Id="rId4" Type="http://schemas.openxmlformats.org/officeDocument/2006/relationships/tags" Target="../tags/tag118.xml"/><Relationship Id="rId9" Type="http://schemas.openxmlformats.org/officeDocument/2006/relationships/tags" Target="../tags/tag12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26.xml"/><Relationship Id="rId7" Type="http://schemas.openxmlformats.org/officeDocument/2006/relationships/image" Target="../media/image8.png"/><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slideMaster" Target="../slideMasters/slideMaster2.xml"/><Relationship Id="rId5" Type="http://schemas.openxmlformats.org/officeDocument/2006/relationships/tags" Target="../tags/tag128.xml"/><Relationship Id="rId4" Type="http://schemas.openxmlformats.org/officeDocument/2006/relationships/tags" Target="../tags/tag127.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4.xml"/><Relationship Id="rId7" Type="http://schemas.openxmlformats.org/officeDocument/2006/relationships/tags" Target="../tags/tag138.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9"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41.xml"/><Relationship Id="rId7" Type="http://schemas.openxmlformats.org/officeDocument/2006/relationships/slideMaster" Target="../slideMasters/slideMaster2.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47.xml"/><Relationship Id="rId7" Type="http://schemas.openxmlformats.org/officeDocument/2006/relationships/image" Target="../media/image5.pn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Master" Target="../slideMasters/slideMaster2.xml"/><Relationship Id="rId5" Type="http://schemas.openxmlformats.org/officeDocument/2006/relationships/tags" Target="../tags/tag149.xml"/><Relationship Id="rId4" Type="http://schemas.openxmlformats.org/officeDocument/2006/relationships/tags" Target="../tags/tag148.xml"/></Relationships>
</file>

<file path=ppt/slideLayouts/_rels/slideLayout2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2.xml"/><Relationship Id="rId7" Type="http://schemas.openxmlformats.org/officeDocument/2006/relationships/tags" Target="../tags/tag156.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9"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59.xml"/><Relationship Id="rId7" Type="http://schemas.openxmlformats.org/officeDocument/2006/relationships/image" Target="../media/image5.pn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slideMaster" Target="../slideMasters/slideMaster2.xml"/><Relationship Id="rId5" Type="http://schemas.openxmlformats.org/officeDocument/2006/relationships/tags" Target="../tags/tag161.xml"/><Relationship Id="rId4" Type="http://schemas.openxmlformats.org/officeDocument/2006/relationships/tags" Target="../tags/tag160.xml"/></Relationships>
</file>

<file path=ppt/slideLayouts/_rels/slideLayout2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4.xml"/><Relationship Id="rId7" Type="http://schemas.openxmlformats.org/officeDocument/2006/relationships/tags" Target="../tags/tag168.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9"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176.xml"/><Relationship Id="rId3" Type="http://schemas.openxmlformats.org/officeDocument/2006/relationships/tags" Target="../tags/tag171.xml"/><Relationship Id="rId7" Type="http://schemas.openxmlformats.org/officeDocument/2006/relationships/tags" Target="../tags/tag175.xml"/><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tags" Target="../tags/tag174.xml"/><Relationship Id="rId5" Type="http://schemas.openxmlformats.org/officeDocument/2006/relationships/tags" Target="../tags/tag173.xml"/><Relationship Id="rId10" Type="http://schemas.openxmlformats.org/officeDocument/2006/relationships/image" Target="../media/image10.png"/><Relationship Id="rId4" Type="http://schemas.openxmlformats.org/officeDocument/2006/relationships/tags" Target="../tags/tag172.xml"/><Relationship Id="rId9"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184.xml"/><Relationship Id="rId3" Type="http://schemas.openxmlformats.org/officeDocument/2006/relationships/tags" Target="../tags/tag179.xml"/><Relationship Id="rId7" Type="http://schemas.openxmlformats.org/officeDocument/2006/relationships/tags" Target="../tags/tag183.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2.xml"/><Relationship Id="rId5" Type="http://schemas.openxmlformats.org/officeDocument/2006/relationships/tags" Target="../tags/tag181.xml"/><Relationship Id="rId10" Type="http://schemas.openxmlformats.org/officeDocument/2006/relationships/image" Target="../media/image10.png"/><Relationship Id="rId4" Type="http://schemas.openxmlformats.org/officeDocument/2006/relationships/tags" Target="../tags/tag180.xml"/><Relationship Id="rId9"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92.xml"/><Relationship Id="rId3" Type="http://schemas.openxmlformats.org/officeDocument/2006/relationships/tags" Target="../tags/tag187.xml"/><Relationship Id="rId7" Type="http://schemas.openxmlformats.org/officeDocument/2006/relationships/tags" Target="../tags/tag191.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tags" Target="../tags/tag190.xml"/><Relationship Id="rId5" Type="http://schemas.openxmlformats.org/officeDocument/2006/relationships/tags" Target="../tags/tag189.xml"/><Relationship Id="rId10" Type="http://schemas.openxmlformats.org/officeDocument/2006/relationships/image" Target="../media/image10.png"/><Relationship Id="rId4" Type="http://schemas.openxmlformats.org/officeDocument/2006/relationships/tags" Target="../tags/tag188.xml"/><Relationship Id="rId9"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200.xml"/><Relationship Id="rId3" Type="http://schemas.openxmlformats.org/officeDocument/2006/relationships/tags" Target="../tags/tag195.xml"/><Relationship Id="rId7" Type="http://schemas.openxmlformats.org/officeDocument/2006/relationships/tags" Target="../tags/tag199.xml"/><Relationship Id="rId12" Type="http://schemas.openxmlformats.org/officeDocument/2006/relationships/image" Target="../media/image11.pn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slideMaster" Target="../slideMasters/slideMaster2.xml"/><Relationship Id="rId5" Type="http://schemas.openxmlformats.org/officeDocument/2006/relationships/tags" Target="../tags/tag197.xml"/><Relationship Id="rId10" Type="http://schemas.openxmlformats.org/officeDocument/2006/relationships/tags" Target="../tags/tag202.xml"/><Relationship Id="rId4" Type="http://schemas.openxmlformats.org/officeDocument/2006/relationships/tags" Target="../tags/tag196.xml"/><Relationship Id="rId9" Type="http://schemas.openxmlformats.org/officeDocument/2006/relationships/tags" Target="../tags/tag201.xml"/></Relationships>
</file>

<file path=ppt/slideLayouts/_rels/slideLayout2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5.xml"/><Relationship Id="rId7" Type="http://schemas.openxmlformats.org/officeDocument/2006/relationships/tags" Target="../tags/tag209.xml"/><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9"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223.xml"/><Relationship Id="rId3" Type="http://schemas.openxmlformats.org/officeDocument/2006/relationships/tags" Target="../tags/tag218.xml"/><Relationship Id="rId7" Type="http://schemas.openxmlformats.org/officeDocument/2006/relationships/tags" Target="../tags/tag222.xml"/><Relationship Id="rId12" Type="http://schemas.openxmlformats.org/officeDocument/2006/relationships/image" Target="../media/image4.png"/><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11" Type="http://schemas.openxmlformats.org/officeDocument/2006/relationships/image" Target="../media/image3.png"/><Relationship Id="rId5" Type="http://schemas.openxmlformats.org/officeDocument/2006/relationships/tags" Target="../tags/tag220.xml"/><Relationship Id="rId10" Type="http://schemas.openxmlformats.org/officeDocument/2006/relationships/image" Target="../media/image1.jpeg"/><Relationship Id="rId4" Type="http://schemas.openxmlformats.org/officeDocument/2006/relationships/tags" Target="../tags/tag219.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226.xml"/><Relationship Id="rId7" Type="http://schemas.openxmlformats.org/officeDocument/2006/relationships/slideMaster" Target="../slideMasters/slideMaster3.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9"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237.xml"/><Relationship Id="rId13" Type="http://schemas.openxmlformats.org/officeDocument/2006/relationships/tags" Target="../tags/tag242.xml"/><Relationship Id="rId18" Type="http://schemas.openxmlformats.org/officeDocument/2006/relationships/tags" Target="../tags/tag247.xml"/><Relationship Id="rId26" Type="http://schemas.openxmlformats.org/officeDocument/2006/relationships/image" Target="../media/image1.jpeg"/><Relationship Id="rId3" Type="http://schemas.openxmlformats.org/officeDocument/2006/relationships/tags" Target="../tags/tag232.xml"/><Relationship Id="rId21" Type="http://schemas.openxmlformats.org/officeDocument/2006/relationships/tags" Target="../tags/tag250.xml"/><Relationship Id="rId7" Type="http://schemas.openxmlformats.org/officeDocument/2006/relationships/tags" Target="../tags/tag236.xml"/><Relationship Id="rId12" Type="http://schemas.openxmlformats.org/officeDocument/2006/relationships/tags" Target="../tags/tag241.xml"/><Relationship Id="rId17" Type="http://schemas.openxmlformats.org/officeDocument/2006/relationships/tags" Target="../tags/tag246.xml"/><Relationship Id="rId25" Type="http://schemas.openxmlformats.org/officeDocument/2006/relationships/slideMaster" Target="../slideMasters/slideMaster3.xml"/><Relationship Id="rId2" Type="http://schemas.openxmlformats.org/officeDocument/2006/relationships/tags" Target="../tags/tag231.xml"/><Relationship Id="rId16" Type="http://schemas.openxmlformats.org/officeDocument/2006/relationships/tags" Target="../tags/tag245.xml"/><Relationship Id="rId20" Type="http://schemas.openxmlformats.org/officeDocument/2006/relationships/tags" Target="../tags/tag249.xml"/><Relationship Id="rId1" Type="http://schemas.openxmlformats.org/officeDocument/2006/relationships/tags" Target="../tags/tag230.xml"/><Relationship Id="rId6" Type="http://schemas.openxmlformats.org/officeDocument/2006/relationships/tags" Target="../tags/tag235.xml"/><Relationship Id="rId11" Type="http://schemas.openxmlformats.org/officeDocument/2006/relationships/tags" Target="../tags/tag240.xml"/><Relationship Id="rId24" Type="http://schemas.openxmlformats.org/officeDocument/2006/relationships/tags" Target="../tags/tag253.xml"/><Relationship Id="rId5" Type="http://schemas.openxmlformats.org/officeDocument/2006/relationships/tags" Target="../tags/tag234.xml"/><Relationship Id="rId15" Type="http://schemas.openxmlformats.org/officeDocument/2006/relationships/tags" Target="../tags/tag244.xml"/><Relationship Id="rId23" Type="http://schemas.openxmlformats.org/officeDocument/2006/relationships/tags" Target="../tags/tag252.xml"/><Relationship Id="rId28" Type="http://schemas.openxmlformats.org/officeDocument/2006/relationships/image" Target="../media/image7.png"/><Relationship Id="rId10" Type="http://schemas.openxmlformats.org/officeDocument/2006/relationships/tags" Target="../tags/tag239.xml"/><Relationship Id="rId19" Type="http://schemas.openxmlformats.org/officeDocument/2006/relationships/tags" Target="../tags/tag248.xml"/><Relationship Id="rId4" Type="http://schemas.openxmlformats.org/officeDocument/2006/relationships/tags" Target="../tags/tag233.xml"/><Relationship Id="rId9" Type="http://schemas.openxmlformats.org/officeDocument/2006/relationships/tags" Target="../tags/tag238.xml"/><Relationship Id="rId14" Type="http://schemas.openxmlformats.org/officeDocument/2006/relationships/tags" Target="../tags/tag243.xml"/><Relationship Id="rId22" Type="http://schemas.openxmlformats.org/officeDocument/2006/relationships/tags" Target="../tags/tag251.xml"/><Relationship Id="rId27"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56.xml"/><Relationship Id="rId7" Type="http://schemas.openxmlformats.org/officeDocument/2006/relationships/tags" Target="../tags/tag260.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10" Type="http://schemas.openxmlformats.org/officeDocument/2006/relationships/image" Target="../media/image5.png"/><Relationship Id="rId4" Type="http://schemas.openxmlformats.org/officeDocument/2006/relationships/tags" Target="../tags/tag257.xml"/><Relationship Id="rId9" Type="http://schemas.openxmlformats.org/officeDocument/2006/relationships/image" Target="../media/image1.jpeg"/></Relationships>
</file>

<file path=ppt/slideLayouts/_rels/slideLayout34.xml.rels><?xml version="1.0" encoding="UTF-8" standalone="yes"?>
<Relationships xmlns="http://schemas.openxmlformats.org/package/2006/relationships"><Relationship Id="rId8" Type="http://schemas.openxmlformats.org/officeDocument/2006/relationships/tags" Target="../tags/tag268.xml"/><Relationship Id="rId3" Type="http://schemas.openxmlformats.org/officeDocument/2006/relationships/tags" Target="../tags/tag263.xml"/><Relationship Id="rId7" Type="http://schemas.openxmlformats.org/officeDocument/2006/relationships/tags" Target="../tags/tag267.xml"/><Relationship Id="rId12" Type="http://schemas.openxmlformats.org/officeDocument/2006/relationships/image" Target="../media/image5.png"/><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11" Type="http://schemas.openxmlformats.org/officeDocument/2006/relationships/image" Target="../media/image1.jpeg"/><Relationship Id="rId5" Type="http://schemas.openxmlformats.org/officeDocument/2006/relationships/tags" Target="../tags/tag265.xml"/><Relationship Id="rId10" Type="http://schemas.openxmlformats.org/officeDocument/2006/relationships/slideMaster" Target="../slideMasters/slideMaster3.xml"/><Relationship Id="rId4" Type="http://schemas.openxmlformats.org/officeDocument/2006/relationships/tags" Target="../tags/tag264.xml"/><Relationship Id="rId9" Type="http://schemas.openxmlformats.org/officeDocument/2006/relationships/tags" Target="../tags/tag269.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72.xml"/><Relationship Id="rId7" Type="http://schemas.openxmlformats.org/officeDocument/2006/relationships/image" Target="../media/image1.jpeg"/><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slideMaster" Target="../slideMasters/slideMaster3.xml"/><Relationship Id="rId5" Type="http://schemas.openxmlformats.org/officeDocument/2006/relationships/tags" Target="../tags/tag274.xml"/><Relationship Id="rId4" Type="http://schemas.openxmlformats.org/officeDocument/2006/relationships/tags" Target="../tags/tag27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77.xml"/><Relationship Id="rId2" Type="http://schemas.openxmlformats.org/officeDocument/2006/relationships/tags" Target="../tags/tag276.xml"/><Relationship Id="rId1" Type="http://schemas.openxmlformats.org/officeDocument/2006/relationships/tags" Target="../tags/tag275.xml"/><Relationship Id="rId5" Type="http://schemas.openxmlformats.org/officeDocument/2006/relationships/image" Target="../media/image1.jpeg"/><Relationship Id="rId4"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80.xml"/><Relationship Id="rId7" Type="http://schemas.openxmlformats.org/officeDocument/2006/relationships/tags" Target="../tags/tag284.xml"/><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tags" Target="../tags/tag283.xml"/><Relationship Id="rId5" Type="http://schemas.openxmlformats.org/officeDocument/2006/relationships/tags" Target="../tags/tag282.xml"/><Relationship Id="rId10" Type="http://schemas.openxmlformats.org/officeDocument/2006/relationships/image" Target="../media/image5.png"/><Relationship Id="rId4" Type="http://schemas.openxmlformats.org/officeDocument/2006/relationships/tags" Target="../tags/tag281.xml"/><Relationship Id="rId9" Type="http://schemas.openxmlformats.org/officeDocument/2006/relationships/image" Target="../media/image1.jpe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87.xml"/><Relationship Id="rId7" Type="http://schemas.openxmlformats.org/officeDocument/2006/relationships/slideMaster" Target="../slideMasters/slideMaster3.xml"/><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tags" Target="../tags/tag290.xml"/><Relationship Id="rId5" Type="http://schemas.openxmlformats.org/officeDocument/2006/relationships/tags" Target="../tags/tag289.xml"/><Relationship Id="rId4" Type="http://schemas.openxmlformats.org/officeDocument/2006/relationships/tags" Target="../tags/tag288.xml"/><Relationship Id="rId9"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93.xml"/><Relationship Id="rId7" Type="http://schemas.openxmlformats.org/officeDocument/2006/relationships/image" Target="../media/image1.jpeg"/><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slideMaster" Target="../slideMasters/slideMaster3.xml"/><Relationship Id="rId5" Type="http://schemas.openxmlformats.org/officeDocument/2006/relationships/tags" Target="../tags/tag295.xml"/><Relationship Id="rId4" Type="http://schemas.openxmlformats.org/officeDocument/2006/relationships/tags" Target="../tags/tag29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40.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98.xml"/><Relationship Id="rId7" Type="http://schemas.openxmlformats.org/officeDocument/2006/relationships/tags" Target="../tags/tag302.xml"/><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tags" Target="../tags/tag301.xml"/><Relationship Id="rId5" Type="http://schemas.openxmlformats.org/officeDocument/2006/relationships/tags" Target="../tags/tag300.xml"/><Relationship Id="rId10" Type="http://schemas.openxmlformats.org/officeDocument/2006/relationships/image" Target="../media/image9.png"/><Relationship Id="rId4" Type="http://schemas.openxmlformats.org/officeDocument/2006/relationships/tags" Target="../tags/tag299.xml"/><Relationship Id="rId9" Type="http://schemas.openxmlformats.org/officeDocument/2006/relationships/image" Target="../media/image1.jpe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05.xml"/><Relationship Id="rId7" Type="http://schemas.openxmlformats.org/officeDocument/2006/relationships/image" Target="../media/image1.jpeg"/><Relationship Id="rId2" Type="http://schemas.openxmlformats.org/officeDocument/2006/relationships/tags" Target="../tags/tag304.xml"/><Relationship Id="rId1" Type="http://schemas.openxmlformats.org/officeDocument/2006/relationships/tags" Target="../tags/tag303.xml"/><Relationship Id="rId6" Type="http://schemas.openxmlformats.org/officeDocument/2006/relationships/slideMaster" Target="../slideMasters/slideMaster3.xml"/><Relationship Id="rId5" Type="http://schemas.openxmlformats.org/officeDocument/2006/relationships/tags" Target="../tags/tag307.xml"/><Relationship Id="rId4" Type="http://schemas.openxmlformats.org/officeDocument/2006/relationships/tags" Target="../tags/tag306.xml"/></Relationships>
</file>

<file path=ppt/slideLayouts/_rels/slideLayout42.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10.xml"/><Relationship Id="rId7" Type="http://schemas.openxmlformats.org/officeDocument/2006/relationships/tags" Target="../tags/tag314.xml"/><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tags" Target="../tags/tag313.xml"/><Relationship Id="rId5" Type="http://schemas.openxmlformats.org/officeDocument/2006/relationships/tags" Target="../tags/tag312.xml"/><Relationship Id="rId10" Type="http://schemas.openxmlformats.org/officeDocument/2006/relationships/image" Target="../media/image5.png"/><Relationship Id="rId4" Type="http://schemas.openxmlformats.org/officeDocument/2006/relationships/tags" Target="../tags/tag311.xml"/><Relationship Id="rId9" Type="http://schemas.openxmlformats.org/officeDocument/2006/relationships/image" Target="../media/image1.jpeg"/></Relationships>
</file>

<file path=ppt/slideLayouts/_rels/slideLayout43.xml.rels><?xml version="1.0" encoding="UTF-8" standalone="yes"?>
<Relationships xmlns="http://schemas.openxmlformats.org/package/2006/relationships"><Relationship Id="rId8" Type="http://schemas.openxmlformats.org/officeDocument/2006/relationships/tags" Target="../tags/tag322.xml"/><Relationship Id="rId3" Type="http://schemas.openxmlformats.org/officeDocument/2006/relationships/tags" Target="../tags/tag317.xml"/><Relationship Id="rId7" Type="http://schemas.openxmlformats.org/officeDocument/2006/relationships/tags" Target="../tags/tag321.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tags" Target="../tags/tag320.xml"/><Relationship Id="rId11" Type="http://schemas.openxmlformats.org/officeDocument/2006/relationships/image" Target="../media/image10.png"/><Relationship Id="rId5" Type="http://schemas.openxmlformats.org/officeDocument/2006/relationships/tags" Target="../tags/tag319.xml"/><Relationship Id="rId10" Type="http://schemas.openxmlformats.org/officeDocument/2006/relationships/image" Target="../media/image1.jpeg"/><Relationship Id="rId4" Type="http://schemas.openxmlformats.org/officeDocument/2006/relationships/tags" Target="../tags/tag318.xml"/><Relationship Id="rId9"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8" Type="http://schemas.openxmlformats.org/officeDocument/2006/relationships/tags" Target="../tags/tag330.xml"/><Relationship Id="rId3" Type="http://schemas.openxmlformats.org/officeDocument/2006/relationships/tags" Target="../tags/tag325.xml"/><Relationship Id="rId7" Type="http://schemas.openxmlformats.org/officeDocument/2006/relationships/tags" Target="../tags/tag329.xml"/><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tags" Target="../tags/tag328.xml"/><Relationship Id="rId11" Type="http://schemas.openxmlformats.org/officeDocument/2006/relationships/image" Target="../media/image10.png"/><Relationship Id="rId5" Type="http://schemas.openxmlformats.org/officeDocument/2006/relationships/tags" Target="../tags/tag327.xml"/><Relationship Id="rId10" Type="http://schemas.openxmlformats.org/officeDocument/2006/relationships/image" Target="../media/image1.jpeg"/><Relationship Id="rId4" Type="http://schemas.openxmlformats.org/officeDocument/2006/relationships/tags" Target="../tags/tag326.xml"/><Relationship Id="rId9"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8" Type="http://schemas.openxmlformats.org/officeDocument/2006/relationships/tags" Target="../tags/tag338.xml"/><Relationship Id="rId3" Type="http://schemas.openxmlformats.org/officeDocument/2006/relationships/tags" Target="../tags/tag333.xml"/><Relationship Id="rId7" Type="http://schemas.openxmlformats.org/officeDocument/2006/relationships/tags" Target="../tags/tag337.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tags" Target="../tags/tag336.xml"/><Relationship Id="rId11" Type="http://schemas.openxmlformats.org/officeDocument/2006/relationships/image" Target="../media/image10.png"/><Relationship Id="rId5" Type="http://schemas.openxmlformats.org/officeDocument/2006/relationships/tags" Target="../tags/tag335.xml"/><Relationship Id="rId10" Type="http://schemas.openxmlformats.org/officeDocument/2006/relationships/image" Target="../media/image1.jpeg"/><Relationship Id="rId4" Type="http://schemas.openxmlformats.org/officeDocument/2006/relationships/tags" Target="../tags/tag334.xml"/><Relationship Id="rId9"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346.xml"/><Relationship Id="rId13" Type="http://schemas.openxmlformats.org/officeDocument/2006/relationships/image" Target="../media/image11.png"/><Relationship Id="rId3" Type="http://schemas.openxmlformats.org/officeDocument/2006/relationships/tags" Target="../tags/tag341.xml"/><Relationship Id="rId7" Type="http://schemas.openxmlformats.org/officeDocument/2006/relationships/tags" Target="../tags/tag345.xml"/><Relationship Id="rId12" Type="http://schemas.openxmlformats.org/officeDocument/2006/relationships/image" Target="../media/image1.jpeg"/><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tags" Target="../tags/tag344.xml"/><Relationship Id="rId11" Type="http://schemas.openxmlformats.org/officeDocument/2006/relationships/slideMaster" Target="../slideMasters/slideMaster3.xml"/><Relationship Id="rId5" Type="http://schemas.openxmlformats.org/officeDocument/2006/relationships/tags" Target="../tags/tag343.xml"/><Relationship Id="rId10" Type="http://schemas.openxmlformats.org/officeDocument/2006/relationships/tags" Target="../tags/tag348.xml"/><Relationship Id="rId4" Type="http://schemas.openxmlformats.org/officeDocument/2006/relationships/tags" Target="../tags/tag342.xml"/><Relationship Id="rId9" Type="http://schemas.openxmlformats.org/officeDocument/2006/relationships/tags" Target="../tags/tag347.xml"/></Relationships>
</file>

<file path=ppt/slideLayouts/_rels/slideLayout47.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51.xml"/><Relationship Id="rId7" Type="http://schemas.openxmlformats.org/officeDocument/2006/relationships/tags" Target="../tags/tag355.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10" Type="http://schemas.openxmlformats.org/officeDocument/2006/relationships/image" Target="../media/image12.png"/><Relationship Id="rId4" Type="http://schemas.openxmlformats.org/officeDocument/2006/relationships/tags" Target="../tags/tag352.xml"/><Relationship Id="rId9"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2023/12/14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8" name="图片 7" descr="图片包含 就坐, 植物&#10;&#10;已生成高可信度的说明"/>
          <p:cNvPicPr>
            <a:picLocks noChangeAspect="1"/>
          </p:cNvPicPr>
          <p:nvPr>
            <p:custDataLst>
              <p:tags r:id="rId1"/>
            </p:custDataLst>
          </p:nvPr>
        </p:nvPicPr>
        <p:blipFill>
          <a:blip r:embed="rId10" cstate="email"/>
          <a:stretch>
            <a:fillRect/>
          </a:stretch>
        </p:blipFill>
        <p:spPr>
          <a:xfrm rot="18120000" flipH="1" flipV="1">
            <a:off x="10040620" y="4591685"/>
            <a:ext cx="1991360" cy="1859280"/>
          </a:xfrm>
          <a:prstGeom prst="rect">
            <a:avLst/>
          </a:prstGeom>
        </p:spPr>
      </p:pic>
      <p:sp>
        <p:nvSpPr>
          <p:cNvPr id="9" name="矩形 8"/>
          <p:cNvSpPr/>
          <p:nvPr>
            <p:custDataLst>
              <p:tags r:id="rId2"/>
            </p:custDataLst>
          </p:nvPr>
        </p:nvSpPr>
        <p:spPr>
          <a:xfrm>
            <a:off x="5699760" y="3315335"/>
            <a:ext cx="5683885" cy="127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标题 1"/>
          <p:cNvSpPr>
            <a:spLocks noGrp="1"/>
          </p:cNvSpPr>
          <p:nvPr>
            <p:ph type="ctrTitle" hasCustomPrompt="1"/>
            <p:custDataLst>
              <p:tags r:id="rId3"/>
            </p:custDataLst>
          </p:nvPr>
        </p:nvSpPr>
        <p:spPr>
          <a:xfrm>
            <a:off x="5684916" y="1374170"/>
            <a:ext cx="5698729" cy="1876341"/>
          </a:xfrm>
        </p:spPr>
        <p:txBody>
          <a:bodyPr lIns="90000" tIns="46800" rIns="90000" bIns="46800" anchor="b" anchorCtr="0">
            <a:normAutofit/>
          </a:bodyPr>
          <a:lstStyle>
            <a:lvl1pPr algn="ctr">
              <a:lnSpc>
                <a:spcPct val="130000"/>
              </a:lnSpc>
              <a:defRPr sz="8000" b="0" u="none" strike="noStrike" kern="1200" cap="none" spc="200" normalizeH="0" baseline="0">
                <a:solidFill>
                  <a:schemeClr val="accent1"/>
                </a:solidFill>
                <a:latin typeface="Arial" panose="020B0604020202020204" pitchFamily="34" charset="0"/>
                <a:ea typeface="汉仪尚巍手书W" panose="00020600040101010101" pitchFamily="18" charset="-122"/>
              </a:defRPr>
            </a:lvl1pPr>
          </a:lstStyle>
          <a:p>
            <a:r>
              <a:rPr lang="zh-CN" altLang="en-US" dirty="0"/>
              <a:t>编辑标题</a:t>
            </a:r>
          </a:p>
        </p:txBody>
      </p:sp>
      <p:sp>
        <p:nvSpPr>
          <p:cNvPr id="3" name="副标题 2"/>
          <p:cNvSpPr>
            <a:spLocks noGrp="1"/>
          </p:cNvSpPr>
          <p:nvPr>
            <p:ph type="subTitle" idx="1" hasCustomPrompt="1"/>
            <p:custDataLst>
              <p:tags r:id="rId4"/>
            </p:custDataLst>
          </p:nvPr>
        </p:nvSpPr>
        <p:spPr>
          <a:xfrm>
            <a:off x="5699760" y="3367459"/>
            <a:ext cx="5683885" cy="950984"/>
          </a:xfrm>
        </p:spPr>
        <p:txBody>
          <a:bodyPr lIns="90000" tIns="46800" rIns="90000" bIns="46800">
            <a:normAutofit/>
          </a:bodyPr>
          <a:lstStyle>
            <a:lvl1pPr marL="0" indent="0" algn="ctr" eaLnBrk="1" fontAlgn="auto" latinLnBrk="0" hangingPunct="1">
              <a:lnSpc>
                <a:spcPct val="130000"/>
              </a:lnSpc>
              <a:buNone/>
              <a:defRPr sz="20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5"/>
            </p:custDataLst>
          </p:nvPr>
        </p:nvSpPr>
        <p:spPr/>
        <p:txBody>
          <a:bodyPr/>
          <a:lstStyle/>
          <a:p>
            <a:fld id="{760FBDFE-C587-4B4C-A407-44438C67B59E}" type="datetimeFigureOut">
              <a:rPr lang="zh-CN" altLang="en-US" smtClean="0"/>
              <a:t>2023/12/14</a:t>
            </a:fld>
            <a:endParaRPr lang="zh-CN" altLang="en-US"/>
          </a:p>
        </p:txBody>
      </p:sp>
      <p:sp>
        <p:nvSpPr>
          <p:cNvPr id="17" name="页脚占位符 16"/>
          <p:cNvSpPr>
            <a:spLocks noGrp="1"/>
          </p:cNvSpPr>
          <p:nvPr>
            <p:ph type="ftr" sz="quarter" idx="11"/>
            <p:custDataLst>
              <p:tags r:id="rId6"/>
            </p:custDataLst>
          </p:nvPr>
        </p:nvSpPr>
        <p:spPr/>
        <p:txBody>
          <a:bodyPr/>
          <a:lstStyle/>
          <a:p>
            <a:endParaRPr lang="zh-CN" altLang="en-US" dirty="0"/>
          </a:p>
        </p:txBody>
      </p:sp>
      <p:sp>
        <p:nvSpPr>
          <p:cNvPr id="18" name="灯片编号占位符 17"/>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dirty="0"/>
          </a:p>
        </p:txBody>
      </p:sp>
      <p:pic>
        <p:nvPicPr>
          <p:cNvPr id="12" name="图片 11"/>
          <p:cNvPicPr>
            <a:picLocks noChangeAspect="1"/>
          </p:cNvPicPr>
          <p:nvPr>
            <p:custDataLst>
              <p:tags r:id="rId8"/>
            </p:custDataLst>
          </p:nvPr>
        </p:nvPicPr>
        <p:blipFill>
          <a:blip r:embed="rId11"/>
          <a:stretch>
            <a:fillRect/>
          </a:stretch>
        </p:blipFill>
        <p:spPr>
          <a:xfrm>
            <a:off x="0" y="0"/>
            <a:ext cx="5698729" cy="6858000"/>
          </a:xfrm>
          <a:prstGeom prst="rect">
            <a:avLst/>
          </a:prstGeom>
        </p:spPr>
      </p:pic>
      <p:pic>
        <p:nvPicPr>
          <p:cNvPr id="7" name="图片 6" descr="图片1"/>
          <p:cNvPicPr>
            <a:picLocks noChangeAspect="1"/>
          </p:cNvPicPr>
          <p:nvPr userDrawn="1"/>
        </p:nvPicPr>
        <p:blipFill>
          <a:blip r:embed="rId12">
            <a:alphaModFix amt="60000"/>
          </a:blip>
          <a:stretch>
            <a:fillRect/>
          </a:stretch>
        </p:blipFill>
        <p:spPr>
          <a:xfrm>
            <a:off x="10885170" y="116840"/>
            <a:ext cx="1192530" cy="119253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8"/>
          <a:stretch>
            <a:fillRect/>
          </a:stretch>
        </p:blipFill>
        <p:spPr>
          <a:xfrm>
            <a:off x="0" y="4858339"/>
            <a:ext cx="2042337" cy="1999661"/>
          </a:xfrm>
          <a:prstGeom prst="rect">
            <a:avLst/>
          </a:prstGeom>
        </p:spPr>
      </p:pic>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5" name="页脚占位符 4"/>
          <p:cNvSpPr>
            <a:spLocks noGrp="1"/>
          </p:cNvSpPr>
          <p:nvPr>
            <p:ph type="ftr" sz="quarter" idx="11"/>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7" name="图片 26"/>
          <p:cNvPicPr>
            <a:picLocks noChangeAspect="1"/>
          </p:cNvPicPr>
          <p:nvPr>
            <p:custDataLst>
              <p:tags r:id="rId1"/>
            </p:custDataLst>
          </p:nvPr>
        </p:nvPicPr>
        <p:blipFill>
          <a:blip r:embed="rId26" cstate="email"/>
          <a:stretch>
            <a:fillRect/>
          </a:stretch>
        </p:blipFill>
        <p:spPr>
          <a:xfrm>
            <a:off x="6097898" y="748400"/>
            <a:ext cx="6094102" cy="6094102"/>
          </a:xfrm>
          <a:prstGeom prst="rect">
            <a:avLst/>
          </a:prstGeom>
        </p:spPr>
      </p:pic>
      <p:grpSp>
        <p:nvGrpSpPr>
          <p:cNvPr id="8" name="组合 7"/>
          <p:cNvGrpSpPr/>
          <p:nvPr>
            <p:custDataLst>
              <p:tags r:id="rId2"/>
            </p:custDataLst>
          </p:nvPr>
        </p:nvGrpSpPr>
        <p:grpSpPr>
          <a:xfrm>
            <a:off x="2287325" y="2567045"/>
            <a:ext cx="1047562" cy="1057910"/>
            <a:chOff x="876300" y="409575"/>
            <a:chExt cx="914400" cy="923925"/>
          </a:xfrm>
        </p:grpSpPr>
        <p:cxnSp>
          <p:nvCxnSpPr>
            <p:cNvPr id="9" name="直接连接符 8"/>
            <p:cNvCxnSpPr/>
            <p:nvPr>
              <p:custDataLst>
                <p:tags r:id="rId20"/>
              </p:custDataLst>
            </p:nvPr>
          </p:nvCxnSpPr>
          <p:spPr>
            <a:xfrm>
              <a:off x="876300" y="409575"/>
              <a:ext cx="914400" cy="92392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21"/>
              </p:custDataLst>
            </p:nvPr>
          </p:nvCxnSpPr>
          <p:spPr>
            <a:xfrm flipV="1">
              <a:off x="876300" y="409575"/>
              <a:ext cx="914400" cy="914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13" idx="0"/>
              <a:endCxn id="13" idx="2"/>
            </p:cNvCxnSpPr>
            <p:nvPr>
              <p:custDataLst>
                <p:tags r:id="rId22"/>
              </p:custDataLst>
            </p:nvPr>
          </p:nvCxnSpPr>
          <p:spPr>
            <a:xfrm>
              <a:off x="1333500" y="409575"/>
              <a:ext cx="0" cy="914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3"/>
              </p:custDataLst>
            </p:nvPr>
          </p:nvCxnSpPr>
          <p:spPr>
            <a:xfrm rot="5400000">
              <a:off x="1333500" y="409575"/>
              <a:ext cx="0" cy="914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矩形 12"/>
            <p:cNvSpPr/>
            <p:nvPr>
              <p:custDataLst>
                <p:tags r:id="rId24"/>
              </p:custDataLst>
            </p:nvPr>
          </p:nvSpPr>
          <p:spPr>
            <a:xfrm>
              <a:off x="876300" y="409575"/>
              <a:ext cx="914400" cy="9144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solidFill>
                  <a:schemeClr val="tx1">
                    <a:lumMod val="75000"/>
                    <a:lumOff val="25000"/>
                  </a:schemeClr>
                </a:solidFill>
                <a:latin typeface="华文行楷" panose="02010800040101010101" charset="-122"/>
                <a:ea typeface="华文行楷" panose="02010800040101010101" charset="-122"/>
              </a:endParaRPr>
            </a:p>
          </p:txBody>
        </p:sp>
      </p:grpSp>
      <p:grpSp>
        <p:nvGrpSpPr>
          <p:cNvPr id="14" name="组合 13"/>
          <p:cNvGrpSpPr/>
          <p:nvPr>
            <p:custDataLst>
              <p:tags r:id="rId3"/>
            </p:custDataLst>
          </p:nvPr>
        </p:nvGrpSpPr>
        <p:grpSpPr>
          <a:xfrm>
            <a:off x="2301225" y="3822440"/>
            <a:ext cx="1047562" cy="1057910"/>
            <a:chOff x="876300" y="409575"/>
            <a:chExt cx="914400" cy="923925"/>
          </a:xfrm>
        </p:grpSpPr>
        <p:cxnSp>
          <p:nvCxnSpPr>
            <p:cNvPr id="15" name="直接连接符 14"/>
            <p:cNvCxnSpPr/>
            <p:nvPr>
              <p:custDataLst>
                <p:tags r:id="rId15"/>
              </p:custDataLst>
            </p:nvPr>
          </p:nvCxnSpPr>
          <p:spPr>
            <a:xfrm>
              <a:off x="876300" y="409575"/>
              <a:ext cx="914400" cy="92392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6"/>
              </p:custDataLst>
            </p:nvPr>
          </p:nvCxnSpPr>
          <p:spPr>
            <a:xfrm flipV="1">
              <a:off x="876300" y="409575"/>
              <a:ext cx="914400" cy="914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19" idx="0"/>
              <a:endCxn id="19" idx="2"/>
            </p:cNvCxnSpPr>
            <p:nvPr>
              <p:custDataLst>
                <p:tags r:id="rId17"/>
              </p:custDataLst>
            </p:nvPr>
          </p:nvCxnSpPr>
          <p:spPr>
            <a:xfrm>
              <a:off x="1333500" y="409575"/>
              <a:ext cx="0" cy="914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18"/>
              </p:custDataLst>
            </p:nvPr>
          </p:nvCxnSpPr>
          <p:spPr>
            <a:xfrm rot="5400000">
              <a:off x="1333500" y="409575"/>
              <a:ext cx="0" cy="914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19"/>
              </p:custDataLst>
            </p:nvPr>
          </p:nvSpPr>
          <p:spPr>
            <a:xfrm>
              <a:off x="876300" y="409575"/>
              <a:ext cx="914400" cy="9144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solidFill>
                  <a:schemeClr val="tx1">
                    <a:lumMod val="75000"/>
                    <a:lumOff val="25000"/>
                  </a:schemeClr>
                </a:solidFill>
                <a:latin typeface="华文行楷" panose="02010800040101010101" charset="-122"/>
                <a:ea typeface="华文行楷" panose="02010800040101010101" charset="-122"/>
              </a:endParaRPr>
            </a:p>
          </p:txBody>
        </p:sp>
      </p:grpSp>
      <p:pic>
        <p:nvPicPr>
          <p:cNvPr id="20" name="333"/>
          <p:cNvPicPr>
            <a:picLocks noChangeAspect="1"/>
          </p:cNvPicPr>
          <p:nvPr>
            <p:custDataLst>
              <p:tags r:id="rId4"/>
            </p:custDataLst>
          </p:nvPr>
        </p:nvPicPr>
        <p:blipFill>
          <a:blip r:embed="rId27" cstate="email"/>
          <a:stretch>
            <a:fillRect/>
          </a:stretch>
        </p:blipFill>
        <p:spPr>
          <a:xfrm>
            <a:off x="1442954" y="1370241"/>
            <a:ext cx="483870" cy="467732"/>
          </a:xfrm>
          <a:prstGeom prst="rect">
            <a:avLst/>
          </a:prstGeom>
        </p:spPr>
      </p:pic>
      <p:grpSp>
        <p:nvGrpSpPr>
          <p:cNvPr id="21" name="组合 20"/>
          <p:cNvGrpSpPr/>
          <p:nvPr>
            <p:custDataLst>
              <p:tags r:id="rId5"/>
            </p:custDataLst>
          </p:nvPr>
        </p:nvGrpSpPr>
        <p:grpSpPr>
          <a:xfrm>
            <a:off x="2287325" y="1311086"/>
            <a:ext cx="1047562" cy="1058474"/>
            <a:chOff x="876300" y="409575"/>
            <a:chExt cx="914400" cy="923925"/>
          </a:xfrm>
        </p:grpSpPr>
        <p:cxnSp>
          <p:nvCxnSpPr>
            <p:cNvPr id="22" name="直接连接符 21"/>
            <p:cNvCxnSpPr/>
            <p:nvPr>
              <p:custDataLst>
                <p:tags r:id="rId10"/>
              </p:custDataLst>
            </p:nvPr>
          </p:nvCxnSpPr>
          <p:spPr>
            <a:xfrm>
              <a:off x="876300" y="409575"/>
              <a:ext cx="914400" cy="92392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1"/>
              </p:custDataLst>
            </p:nvPr>
          </p:nvCxnSpPr>
          <p:spPr>
            <a:xfrm flipV="1">
              <a:off x="876300" y="409575"/>
              <a:ext cx="914400" cy="914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26" idx="0"/>
              <a:endCxn id="26" idx="2"/>
            </p:cNvCxnSpPr>
            <p:nvPr>
              <p:custDataLst>
                <p:tags r:id="rId12"/>
              </p:custDataLst>
            </p:nvPr>
          </p:nvCxnSpPr>
          <p:spPr>
            <a:xfrm>
              <a:off x="1333500" y="409575"/>
              <a:ext cx="0" cy="914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3"/>
              </p:custDataLst>
            </p:nvPr>
          </p:nvCxnSpPr>
          <p:spPr>
            <a:xfrm rot="5400000">
              <a:off x="1333500" y="409575"/>
              <a:ext cx="0" cy="914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矩形 25"/>
            <p:cNvSpPr/>
            <p:nvPr>
              <p:custDataLst>
                <p:tags r:id="rId14"/>
              </p:custDataLst>
            </p:nvPr>
          </p:nvSpPr>
          <p:spPr>
            <a:xfrm>
              <a:off x="876300" y="409575"/>
              <a:ext cx="914400" cy="9144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solidFill>
                  <a:schemeClr val="tx1">
                    <a:lumMod val="75000"/>
                    <a:lumOff val="25000"/>
                  </a:schemeClr>
                </a:solidFill>
                <a:latin typeface="华文行楷" panose="02010800040101010101" charset="-122"/>
                <a:ea typeface="华文行楷" panose="02010800040101010101" charset="-122"/>
              </a:endParaRPr>
            </a:p>
          </p:txBody>
        </p:sp>
      </p:grpSp>
      <p:sp>
        <p:nvSpPr>
          <p:cNvPr id="2" name="标题 1"/>
          <p:cNvSpPr>
            <a:spLocks noGrp="1"/>
          </p:cNvSpPr>
          <p:nvPr>
            <p:ph type="title" hasCustomPrompt="1"/>
            <p:custDataLst>
              <p:tags r:id="rId6"/>
            </p:custDataLst>
          </p:nvPr>
        </p:nvSpPr>
        <p:spPr>
          <a:xfrm>
            <a:off x="1181600" y="1834867"/>
            <a:ext cx="1042438" cy="3994291"/>
          </a:xfrm>
        </p:spPr>
        <p:txBody>
          <a:bodyPr vert="eaVert" lIns="101600" tIns="38100" rIns="63500" bIns="38100" anchor="ctr" anchorCtr="0">
            <a:normAutofit/>
          </a:bodyPr>
          <a:lstStyle>
            <a:lvl1pPr algn="ctr">
              <a:lnSpc>
                <a:spcPct val="130000"/>
              </a:lnSpc>
              <a:defRPr sz="2800" b="0" u="none" strike="noStrike" kern="1200" cap="none" spc="200" normalizeH="0" baseline="0">
                <a:solidFill>
                  <a:schemeClr val="tx1">
                    <a:lumMod val="75000"/>
                    <a:lumOff val="25000"/>
                  </a:schemeClr>
                </a:solidFill>
                <a:uFillTx/>
                <a:latin typeface="Arial" panose="020B0604020202020204" pitchFamily="34" charset="0"/>
                <a:ea typeface="汉仪尚巍手书W" panose="00020600040101010101" pitchFamily="18" charset="-122"/>
              </a:defRPr>
            </a:lvl1pPr>
          </a:lstStyle>
          <a:p>
            <a:r>
              <a:rPr lang="zh-CN" altLang="en-US" dirty="0"/>
              <a:t>单击此处编辑标题</a:t>
            </a:r>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t>2023/12/14</a:t>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9"/>
          <a:stretch>
            <a:fillRect/>
          </a:stretch>
        </p:blipFill>
        <p:spPr>
          <a:xfrm>
            <a:off x="0" y="4858339"/>
            <a:ext cx="2042337" cy="1999661"/>
          </a:xfrm>
          <a:prstGeom prst="rect">
            <a:avLst/>
          </a:prstGeom>
        </p:spPr>
      </p:pic>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a:solidFill>
                  <a:schemeClr val="tx1">
                    <a:lumMod val="75000"/>
                    <a:lumOff val="25000"/>
                  </a:schemeClr>
                </a:solidFill>
                <a:latin typeface="隶书" panose="02010509060101010101" pitchFamily="49" charset="-122"/>
                <a:ea typeface="隶书" panose="02010509060101010101" pitchFamily="49" charset="-122"/>
              </a:defRPr>
            </a:lvl1pPr>
            <a:lvl2pPr>
              <a:defRPr sz="1600">
                <a:solidFill>
                  <a:schemeClr val="tx1">
                    <a:lumMod val="75000"/>
                    <a:lumOff val="25000"/>
                  </a:schemeClr>
                </a:solidFill>
                <a:latin typeface="隶书" panose="02010509060101010101" pitchFamily="49" charset="-122"/>
                <a:ea typeface="隶书" panose="02010509060101010101" pitchFamily="49" charset="-122"/>
              </a:defRPr>
            </a:lvl2pPr>
            <a:lvl3pPr>
              <a:defRPr sz="1600">
                <a:solidFill>
                  <a:schemeClr val="tx1">
                    <a:lumMod val="75000"/>
                    <a:lumOff val="25000"/>
                  </a:schemeClr>
                </a:solidFill>
                <a:latin typeface="隶书" panose="02010509060101010101" pitchFamily="49" charset="-122"/>
                <a:ea typeface="隶书" panose="02010509060101010101" pitchFamily="49" charset="-122"/>
              </a:defRPr>
            </a:lvl3pPr>
            <a:lvl4pPr>
              <a:defRPr sz="1600">
                <a:solidFill>
                  <a:schemeClr val="tx1">
                    <a:lumMod val="75000"/>
                    <a:lumOff val="25000"/>
                  </a:schemeClr>
                </a:solidFill>
                <a:latin typeface="隶书" panose="02010509060101010101" pitchFamily="49" charset="-122"/>
                <a:ea typeface="隶书" panose="02010509060101010101" pitchFamily="49" charset="-122"/>
              </a:defRPr>
            </a:lvl4pPr>
            <a:lvl5pPr>
              <a:defRPr sz="1600">
                <a:solidFill>
                  <a:schemeClr val="tx1">
                    <a:lumMod val="75000"/>
                    <a:lumOff val="25000"/>
                  </a:schemeClr>
                </a:solidFill>
                <a:latin typeface="隶书" panose="02010509060101010101" pitchFamily="49" charset="-122"/>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6" name="页脚占位符 5"/>
          <p:cNvSpPr>
            <a:spLocks noGrp="1"/>
          </p:cNvSpPr>
          <p:nvPr>
            <p:ph type="ftr" sz="quarter" idx="11"/>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7" name="灯片编号占位符 6"/>
          <p:cNvSpPr>
            <a:spLocks noGrp="1"/>
          </p:cNvSpPr>
          <p:nvPr>
            <p:ph type="sldNum" sz="quarter" idx="12"/>
            <p:custDataLst>
              <p:tags r:id="rId7"/>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p:cNvPicPr>
            <a:picLocks noChangeAspect="1"/>
          </p:cNvPicPr>
          <p:nvPr userDrawn="1">
            <p:custDataLst>
              <p:tags r:id="rId1"/>
            </p:custDataLst>
          </p:nvPr>
        </p:nvPicPr>
        <p:blipFill>
          <a:blip r:embed="rId11"/>
          <a:stretch>
            <a:fillRect/>
          </a:stretch>
        </p:blipFill>
        <p:spPr>
          <a:xfrm>
            <a:off x="0" y="4858339"/>
            <a:ext cx="2042337" cy="1999661"/>
          </a:xfrm>
          <a:prstGeom prst="rect">
            <a:avLst/>
          </a:prstGeom>
        </p:spPr>
      </p:pic>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75000"/>
                    <a:lumOff val="25000"/>
                  </a:schemeClr>
                </a:solidFill>
                <a:uFillTx/>
                <a:latin typeface="隶书" panose="02010509060101010101" pitchFamily="49" charset="-122"/>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8" name="页脚占位符 7"/>
          <p:cNvSpPr>
            <a:spLocks noGrp="1"/>
          </p:cNvSpPr>
          <p:nvPr>
            <p:ph type="ftr" sz="quarter" idx="11"/>
            <p:custDataLst>
              <p:tags r:id="rId8"/>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9" name="灯片编号占位符 8"/>
          <p:cNvSpPr>
            <a:spLocks noGrp="1"/>
          </p:cNvSpPr>
          <p:nvPr>
            <p:ph type="sldNum" sz="quarter" idx="12"/>
            <p:custDataLst>
              <p:tags r:id="rId9"/>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6560984" y="2262"/>
            <a:ext cx="5631016" cy="6853476"/>
          </a:xfrm>
          <a:prstGeom prst="rect">
            <a:avLst/>
          </a:prstGeom>
        </p:spPr>
      </p:pic>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p>
        </p:txBody>
      </p:sp>
      <p:sp>
        <p:nvSpPr>
          <p:cNvPr id="3" name="日期占位符 2"/>
          <p:cNvSpPr>
            <a:spLocks noGrp="1"/>
          </p:cNvSpPr>
          <p:nvPr>
            <p:ph type="dt" sz="half" idx="10"/>
            <p:custDataLst>
              <p:tags r:id="rId3"/>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2023/12/14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pic>
        <p:nvPicPr>
          <p:cNvPr id="5" name="图片 4" descr="图片1"/>
          <p:cNvPicPr>
            <a:picLocks noChangeAspect="1"/>
          </p:cNvPicPr>
          <p:nvPr userDrawn="1"/>
        </p:nvPicPr>
        <p:blipFill>
          <a:blip r:embed="rId5">
            <a:alphaModFix amt="60000"/>
          </a:blip>
          <a:stretch>
            <a:fillRect/>
          </a:stretch>
        </p:blipFill>
        <p:spPr>
          <a:xfrm>
            <a:off x="11067415" y="123190"/>
            <a:ext cx="1029335" cy="1029335"/>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9"/>
          <a:stretch>
            <a:fillRect/>
          </a:stretch>
        </p:blipFill>
        <p:spPr>
          <a:xfrm>
            <a:off x="0" y="4858339"/>
            <a:ext cx="2042337" cy="1999661"/>
          </a:xfrm>
          <a:prstGeom prst="rect">
            <a:avLst/>
          </a:prstGeom>
        </p:spPr>
      </p:pic>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fld id="{9EFD9D74-47D9-4702-A33C-335B63B48DBF}" type="datetimeFigureOut">
              <a:rPr lang="zh-CN" altLang="en-US" smtClean="0"/>
              <a:t>2023/12/14</a:t>
            </a:fld>
            <a:endParaRPr lang="zh-CN" altLang="en-US" dirty="0"/>
          </a:p>
        </p:txBody>
      </p:sp>
      <p:sp>
        <p:nvSpPr>
          <p:cNvPr id="6" name="页脚占位符 5"/>
          <p:cNvSpPr>
            <a:spLocks noGrp="1"/>
          </p:cNvSpPr>
          <p:nvPr>
            <p:ph type="ftr" sz="quarter" idx="11"/>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lvl1pPr>
              <a:defRPr>
                <a:latin typeface="隶书" panose="02010509060101010101" pitchFamily="49" charset="-122"/>
                <a:ea typeface="隶书" panose="02010509060101010101" pitchFamily="49"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2023/12/14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8"/>
          <a:stretch>
            <a:fillRect/>
          </a:stretch>
        </p:blipFill>
        <p:spPr>
          <a:xfrm>
            <a:off x="0" y="4858339"/>
            <a:ext cx="2042337" cy="1999661"/>
          </a:xfrm>
          <a:prstGeom prst="rect">
            <a:avLst/>
          </a:prstGeom>
        </p:spPr>
      </p:pic>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1pPr>
            <a:lvl2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2pPr>
            <a:lvl3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3pPr>
            <a:lvl4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4pPr>
            <a:lvl5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5" name="页脚占位符 4"/>
          <p:cNvSpPr>
            <a:spLocks noGrp="1"/>
          </p:cNvSpPr>
          <p:nvPr>
            <p:ph type="ftr" sz="quarter" idx="11"/>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7"/>
          <a:stretch>
            <a:fillRect/>
          </a:stretch>
        </p:blipFill>
        <p:spPr>
          <a:xfrm>
            <a:off x="0" y="4858339"/>
            <a:ext cx="2042337" cy="1999661"/>
          </a:xfrm>
          <a:prstGeom prst="rect">
            <a:avLst/>
          </a:prstGeom>
        </p:spPr>
      </p:pic>
      <p:sp>
        <p:nvSpPr>
          <p:cNvPr id="3" name="日期占位符 2"/>
          <p:cNvSpPr>
            <a:spLocks noGrp="1"/>
          </p:cNvSpPr>
          <p:nvPr>
            <p:ph type="dt" sz="half" idx="10"/>
            <p:custDataLst>
              <p:tags r:id="rId2"/>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3"/>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lvl1pPr>
              <a:defRPr>
                <a:solidFill>
                  <a:schemeClr val="tx1">
                    <a:lumMod val="75000"/>
                    <a:lumOff val="25000"/>
                  </a:schemeClr>
                </a:solidFill>
                <a:latin typeface="隶书" panose="02010509060101010101" pitchFamily="49" charset="-122"/>
                <a:ea typeface="隶书" panose="02010509060101010101" pitchFamily="49" charset="-122"/>
              </a:defRPr>
            </a:lvl1pPr>
            <a:lvl2pPr>
              <a:defRPr>
                <a:solidFill>
                  <a:schemeClr val="tx1">
                    <a:lumMod val="75000"/>
                    <a:lumOff val="25000"/>
                  </a:schemeClr>
                </a:solidFill>
                <a:latin typeface="隶书" panose="02010509060101010101" pitchFamily="49" charset="-122"/>
                <a:ea typeface="隶书" panose="02010509060101010101" pitchFamily="49" charset="-122"/>
              </a:defRPr>
            </a:lvl2pPr>
            <a:lvl3pPr>
              <a:defRPr>
                <a:solidFill>
                  <a:schemeClr val="tx1">
                    <a:lumMod val="75000"/>
                    <a:lumOff val="25000"/>
                  </a:schemeClr>
                </a:solidFill>
                <a:latin typeface="隶书" panose="02010509060101010101" pitchFamily="49" charset="-122"/>
                <a:ea typeface="隶书" panose="02010509060101010101" pitchFamily="49" charset="-122"/>
              </a:defRPr>
            </a:lvl3pPr>
            <a:lvl4pPr>
              <a:defRPr>
                <a:solidFill>
                  <a:schemeClr val="tx1">
                    <a:lumMod val="75000"/>
                    <a:lumOff val="25000"/>
                  </a:schemeClr>
                </a:solidFill>
                <a:latin typeface="隶书" panose="02010509060101010101" pitchFamily="49" charset="-122"/>
                <a:ea typeface="隶书" panose="02010509060101010101" pitchFamily="49" charset="-122"/>
              </a:defRPr>
            </a:lvl4pPr>
            <a:lvl5pPr>
              <a:defRPr>
                <a:solidFill>
                  <a:schemeClr val="tx1">
                    <a:lumMod val="75000"/>
                    <a:lumOff val="25000"/>
                  </a:schemeClr>
                </a:solidFill>
                <a:latin typeface="隶书" panose="02010509060101010101" pitchFamily="49" charset="-122"/>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descr="图片包含 室内, 餐桌, 鲜花&#10;&#10;已生成高可信度的说明"/>
          <p:cNvPicPr>
            <a:picLocks noChangeAspect="1"/>
          </p:cNvPicPr>
          <p:nvPr>
            <p:custDataLst>
              <p:tags r:id="rId1"/>
            </p:custDataLst>
          </p:nvPr>
        </p:nvPicPr>
        <p:blipFill rotWithShape="1">
          <a:blip r:embed="rId9" cstate="email"/>
          <a:srcRect/>
          <a:stretch>
            <a:fillRect/>
          </a:stretch>
        </p:blipFill>
        <p:spPr>
          <a:xfrm>
            <a:off x="0" y="1086485"/>
            <a:ext cx="5958840" cy="5812155"/>
          </a:xfrm>
          <a:prstGeom prst="rect">
            <a:avLst/>
          </a:prstGeom>
        </p:spPr>
      </p:pic>
      <p:sp>
        <p:nvSpPr>
          <p:cNvPr id="2" name="标题 1"/>
          <p:cNvSpPr>
            <a:spLocks noGrp="1"/>
          </p:cNvSpPr>
          <p:nvPr>
            <p:ph type="title" hasCustomPrompt="1"/>
            <p:custDataLst>
              <p:tags r:id="rId2"/>
            </p:custDataLst>
          </p:nvPr>
        </p:nvSpPr>
        <p:spPr>
          <a:xfrm>
            <a:off x="5663238" y="1562100"/>
            <a:ext cx="5683885" cy="1673628"/>
          </a:xfrm>
        </p:spPr>
        <p:txBody>
          <a:bodyPr vert="horz" lIns="90170" tIns="46990" rIns="90170" bIns="46990" rtlCol="0" anchor="b" anchorCtr="0">
            <a:normAutofit/>
          </a:bodyPr>
          <a:lstStyle>
            <a:lvl1pPr marL="0" marR="0" algn="ctr" defTabSz="914400" rtl="0" eaLnBrk="1" fontAlgn="auto" latinLnBrk="0" hangingPunct="1">
              <a:lnSpc>
                <a:spcPct val="130000"/>
              </a:lnSpc>
              <a:buNone/>
              <a:defRPr kumimoji="0" lang="zh-CN" altLang="en-US" sz="8800" b="0" i="0" u="none" strike="noStrike" kern="1200" cap="none" spc="200" normalizeH="0" baseline="0" noProof="1" dirty="0">
                <a:solidFill>
                  <a:schemeClr val="accent1"/>
                </a:solidFill>
                <a:uFillTx/>
                <a:latin typeface="Arial" panose="020B0604020202020204" pitchFamily="34" charset="0"/>
                <a:ea typeface="汉仪尚巍手书W" panose="00020600040101010101" pitchFamily="18" charset="-122"/>
                <a:cs typeface="+mj-cs"/>
                <a:sym typeface="+mn-ea"/>
              </a:defRPr>
            </a:lvl1pPr>
          </a:lstStyle>
          <a:p>
            <a:pPr lvl="0"/>
            <a:r>
              <a:rPr dirty="0">
                <a:sym typeface="+mn-ea"/>
              </a:rPr>
              <a:t>编辑标题</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
        <p:nvSpPr>
          <p:cNvPr id="7" name="矩形 6"/>
          <p:cNvSpPr/>
          <p:nvPr>
            <p:custDataLst>
              <p:tags r:id="rId6"/>
            </p:custDataLst>
          </p:nvPr>
        </p:nvSpPr>
        <p:spPr>
          <a:xfrm>
            <a:off x="5699760" y="3315335"/>
            <a:ext cx="5683885" cy="127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文本占位符 8"/>
          <p:cNvSpPr>
            <a:spLocks noGrp="1"/>
          </p:cNvSpPr>
          <p:nvPr>
            <p:ph type="body" sz="quarter" idx="13" hasCustomPrompt="1"/>
            <p:custDataLst>
              <p:tags r:id="rId7"/>
            </p:custDataLst>
          </p:nvPr>
        </p:nvSpPr>
        <p:spPr>
          <a:xfrm>
            <a:off x="5663238" y="3378200"/>
            <a:ext cx="5683885" cy="1435100"/>
          </a:xfrm>
        </p:spPr>
        <p:txBody>
          <a:bodyPr lIns="90170" tIns="46990" rIns="90170" bIns="46990">
            <a:normAutofit/>
          </a:bodyPr>
          <a:lstStyle>
            <a:lvl1pPr marL="0" indent="0" algn="ctr">
              <a:lnSpc>
                <a:spcPct val="130000"/>
              </a:lnSpc>
              <a:buNone/>
              <a:defRPr sz="2200"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1pPr>
          </a:lstStyle>
          <a:p>
            <a:pPr lvl="0"/>
            <a:r>
              <a:rPr lang="zh-CN" altLang="en-US" dirty="0"/>
              <a:t>编辑文本</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p:cNvPicPr>
            <a:picLocks noChangeAspect="1"/>
          </p:cNvPicPr>
          <p:nvPr userDrawn="1">
            <p:custDataLst>
              <p:tags r:id="rId1"/>
            </p:custDataLst>
          </p:nvPr>
        </p:nvPicPr>
        <p:blipFill>
          <a:blip r:embed="rId7"/>
          <a:stretch>
            <a:fillRect/>
          </a:stretch>
        </p:blipFill>
        <p:spPr>
          <a:xfrm>
            <a:off x="0" y="4858339"/>
            <a:ext cx="2042337" cy="1999661"/>
          </a:xfrm>
          <a:prstGeom prst="rect">
            <a:avLst/>
          </a:prstGeom>
        </p:spPr>
      </p:pic>
      <p:sp>
        <p:nvSpPr>
          <p:cNvPr id="2" name="标题 1"/>
          <p:cNvSpPr>
            <a:spLocks noGrp="1"/>
          </p:cNvSpPr>
          <p:nvPr>
            <p:ph type="title"/>
            <p:custDataLst>
              <p:tags r:id="rId2"/>
            </p:custDataLst>
          </p:nvPr>
        </p:nvSpPr>
        <p:spPr/>
        <p:txBody>
          <a:bodyPr/>
          <a:lstStyle>
            <a:lvl1pPr>
              <a:defRPr baseline="0">
                <a:solidFill>
                  <a:schemeClr val="tx1">
                    <a:lumMod val="75000"/>
                    <a:lumOff val="25000"/>
                  </a:schemeClr>
                </a:solidFill>
                <a:latin typeface="隶书" panose="02010509060101010101" pitchFamily="49" charset="-122"/>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292100" y="304800"/>
            <a:ext cx="11607800" cy="624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隶书" panose="02010509060101010101" pitchFamily="49" charset="-122"/>
              <a:ea typeface="隶书" panose="02010509060101010101" pitchFamily="49" charset="-122"/>
            </a:endParaRPr>
          </a:p>
        </p:txBody>
      </p:sp>
      <p:pic>
        <p:nvPicPr>
          <p:cNvPr id="10" name="图片 9"/>
          <p:cNvPicPr>
            <a:picLocks noChangeAspect="1"/>
          </p:cNvPicPr>
          <p:nvPr userDrawn="1">
            <p:custDataLst>
              <p:tags r:id="rId2"/>
            </p:custDataLst>
          </p:nvPr>
        </p:nvPicPr>
        <p:blipFill>
          <a:blip r:embed="rId9"/>
          <a:stretch>
            <a:fillRect/>
          </a:stretch>
        </p:blipFill>
        <p:spPr>
          <a:xfrm>
            <a:off x="0" y="4858339"/>
            <a:ext cx="2042337" cy="1999661"/>
          </a:xfrm>
          <a:prstGeom prst="rect">
            <a:avLst/>
          </a:prstGeom>
        </p:spPr>
      </p:pic>
      <p:sp>
        <p:nvSpPr>
          <p:cNvPr id="2" name="标题 1"/>
          <p:cNvSpPr>
            <a:spLocks noGrp="1"/>
          </p:cNvSpPr>
          <p:nvPr>
            <p:ph type="title" hasCustomPrompt="1"/>
            <p:custDataLst>
              <p:tags r:id="rId3"/>
            </p:custDataLst>
          </p:nvPr>
        </p:nvSpPr>
        <p:spPr>
          <a:xfrm>
            <a:off x="1281600" y="1249200"/>
            <a:ext cx="9626400" cy="723600"/>
          </a:xfrm>
        </p:spPr>
        <p:txBody>
          <a:bodyPr anchor="ctr"/>
          <a:lstStyle>
            <a:lvl1pPr>
              <a:defRPr sz="3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1281113" y="2163600"/>
            <a:ext cx="9626600" cy="3445200"/>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2" name="矩形 11"/>
          <p:cNvSpPr/>
          <p:nvPr userDrawn="1">
            <p:custDataLst>
              <p:tags r:id="rId1"/>
            </p:custDataLst>
          </p:nvPr>
        </p:nvSpPr>
        <p:spPr>
          <a:xfrm>
            <a:off x="0" y="0"/>
            <a:ext cx="482346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latin typeface="隶书" panose="02010509060101010101" pitchFamily="49" charset="-122"/>
              <a:ea typeface="隶书" panose="02010509060101010101" pitchFamily="49" charset="-122"/>
              <a:cs typeface="Viner Hand ITC" panose="03070502030502020203" charset="0"/>
              <a:sym typeface="+mn-ea"/>
            </a:endParaRPr>
          </a:p>
        </p:txBody>
      </p:sp>
      <p:pic>
        <p:nvPicPr>
          <p:cNvPr id="11" name="图片 10"/>
          <p:cNvPicPr>
            <a:picLocks noChangeAspect="1"/>
          </p:cNvPicPr>
          <p:nvPr userDrawn="1">
            <p:custDataLst>
              <p:tags r:id="rId2"/>
            </p:custDataLst>
          </p:nvPr>
        </p:nvPicPr>
        <p:blipFill>
          <a:blip r:embed="rId10"/>
          <a:stretch>
            <a:fillRect/>
          </a:stretch>
        </p:blipFill>
        <p:spPr>
          <a:xfrm>
            <a:off x="10393524" y="0"/>
            <a:ext cx="1798476" cy="2213040"/>
          </a:xfrm>
          <a:prstGeom prst="rect">
            <a:avLst/>
          </a:prstGeom>
        </p:spPr>
      </p:pic>
      <p:sp>
        <p:nvSpPr>
          <p:cNvPr id="2" name="标题 1"/>
          <p:cNvSpPr>
            <a:spLocks noGrp="1"/>
          </p:cNvSpPr>
          <p:nvPr>
            <p:ph type="title" hasCustomPrompt="1"/>
            <p:custDataLst>
              <p:tags r:id="rId3"/>
            </p:custDataLst>
          </p:nvPr>
        </p:nvSpPr>
        <p:spPr>
          <a:xfrm>
            <a:off x="583200" y="770400"/>
            <a:ext cx="3960000" cy="882000"/>
          </a:xfrm>
        </p:spPr>
        <p:txBody>
          <a:bodyPr anchor="ctr"/>
          <a:lstStyle>
            <a:lvl1pPr>
              <a:defRPr sz="3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5101200" y="769938"/>
            <a:ext cx="6480000" cy="5087937"/>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98" y="-28"/>
            <a:ext cx="12192098" cy="2664028"/>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latin typeface="隶书" panose="02010509060101010101" pitchFamily="49" charset="-122"/>
              <a:ea typeface="隶书" panose="02010509060101010101" pitchFamily="49" charset="-122"/>
              <a:cs typeface="Viner Hand ITC" panose="03070502030502020203" charset="0"/>
              <a:sym typeface="+mn-ea"/>
            </a:endParaRPr>
          </a:p>
        </p:txBody>
      </p:sp>
      <p:pic>
        <p:nvPicPr>
          <p:cNvPr id="12" name="图片 11"/>
          <p:cNvPicPr>
            <a:picLocks noChangeAspect="1"/>
          </p:cNvPicPr>
          <p:nvPr userDrawn="1">
            <p:custDataLst>
              <p:tags r:id="rId2"/>
            </p:custDataLst>
          </p:nvPr>
        </p:nvPicPr>
        <p:blipFill>
          <a:blip r:embed="rId10"/>
          <a:stretch>
            <a:fillRect/>
          </a:stretch>
        </p:blipFill>
        <p:spPr>
          <a:xfrm>
            <a:off x="10393524" y="-28"/>
            <a:ext cx="1798476" cy="2213040"/>
          </a:xfrm>
          <a:prstGeom prst="rect">
            <a:avLst/>
          </a:prstGeom>
        </p:spPr>
      </p:pic>
      <p:sp>
        <p:nvSpPr>
          <p:cNvPr id="2" name="标题 1"/>
          <p:cNvSpPr>
            <a:spLocks noGrp="1"/>
          </p:cNvSpPr>
          <p:nvPr>
            <p:ph type="title"/>
            <p:custDataLst>
              <p:tags r:id="rId3"/>
            </p:custDataLst>
          </p:nvPr>
        </p:nvSpPr>
        <p:spPr>
          <a:xfrm>
            <a:off x="612000" y="781200"/>
            <a:ext cx="10976400" cy="626400"/>
          </a:xfrm>
        </p:spPr>
        <p:txBody>
          <a:bodyPr anchor="ctr"/>
          <a:lstStyle>
            <a:lvl1pPr algn="ctr">
              <a:defRPr sz="3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a:lstStyle>
            <a:lvl1pPr algn="ct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612775" y="2808000"/>
            <a:ext cx="10965600" cy="3430800"/>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11" name="图片 10"/>
          <p:cNvPicPr>
            <a:picLocks noChangeAspect="1"/>
          </p:cNvPicPr>
          <p:nvPr userDrawn="1">
            <p:custDataLst>
              <p:tags r:id="rId1"/>
            </p:custDataLst>
          </p:nvPr>
        </p:nvPicPr>
        <p:blipFill>
          <a:blip r:embed="rId10"/>
          <a:stretch>
            <a:fillRect/>
          </a:stretch>
        </p:blipFill>
        <p:spPr>
          <a:xfrm>
            <a:off x="10393524" y="-28"/>
            <a:ext cx="1798476" cy="2213040"/>
          </a:xfrm>
          <a:prstGeom prst="rect">
            <a:avLst/>
          </a:prstGeom>
        </p:spPr>
      </p:pic>
      <p:sp>
        <p:nvSpPr>
          <p:cNvPr id="10" name="矩形 9"/>
          <p:cNvSpPr/>
          <p:nvPr userDrawn="1">
            <p:custDataLst>
              <p:tags r:id="rId2"/>
            </p:custDataLst>
          </p:nvPr>
        </p:nvSpPr>
        <p:spPr>
          <a:xfrm>
            <a:off x="-98" y="5029200"/>
            <a:ext cx="12192098" cy="182879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latin typeface="隶书" panose="02010509060101010101" pitchFamily="49" charset="-122"/>
              <a:ea typeface="隶书" panose="02010509060101010101" pitchFamily="49" charset="-122"/>
              <a:cs typeface="Viner Hand ITC" panose="03070502030502020203" charset="0"/>
              <a:sym typeface="+mn-ea"/>
            </a:endParaRPr>
          </a:p>
        </p:txBody>
      </p:sp>
      <p:sp>
        <p:nvSpPr>
          <p:cNvPr id="2" name="标题 1"/>
          <p:cNvSpPr>
            <a:spLocks noGrp="1"/>
          </p:cNvSpPr>
          <p:nvPr>
            <p:ph type="title"/>
            <p:custDataLst>
              <p:tags r:id="rId3"/>
            </p:custDataLst>
          </p:nvPr>
        </p:nvSpPr>
        <p:spPr>
          <a:xfrm>
            <a:off x="604800" y="669600"/>
            <a:ext cx="10976400" cy="565200"/>
          </a:xfrm>
        </p:spPr>
        <p:txBody>
          <a:bodyPr anchor="ctr"/>
          <a:lstStyle>
            <a:lvl1pPr algn="ctr">
              <a:defRPr sz="3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604837" y="1681200"/>
            <a:ext cx="10990800" cy="3211200"/>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594000" y="5180400"/>
            <a:ext cx="11001600" cy="1011600"/>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2" name="矩形 11"/>
          <p:cNvSpPr/>
          <p:nvPr userDrawn="1">
            <p:custDataLst>
              <p:tags r:id="rId1"/>
            </p:custDataLst>
          </p:nvPr>
        </p:nvSpPr>
        <p:spPr>
          <a:xfrm>
            <a:off x="0" y="0"/>
            <a:ext cx="12192000" cy="91440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latin typeface="隶书" panose="02010509060101010101" pitchFamily="49" charset="-122"/>
              <a:ea typeface="隶书" panose="02010509060101010101" pitchFamily="49" charset="-122"/>
              <a:cs typeface="Viner Hand ITC" panose="03070502030502020203" charset="0"/>
              <a:sym typeface="+mn-ea"/>
            </a:endParaRPr>
          </a:p>
        </p:txBody>
      </p:sp>
      <p:pic>
        <p:nvPicPr>
          <p:cNvPr id="14" name="图片 13"/>
          <p:cNvPicPr>
            <a:picLocks noChangeAspect="1"/>
          </p:cNvPicPr>
          <p:nvPr userDrawn="1">
            <p:custDataLst>
              <p:tags r:id="rId2"/>
            </p:custDataLst>
          </p:nvPr>
        </p:nvPicPr>
        <p:blipFill>
          <a:blip r:embed="rId12"/>
          <a:stretch>
            <a:fillRect/>
          </a:stretch>
        </p:blipFill>
        <p:spPr>
          <a:xfrm>
            <a:off x="0" y="4772987"/>
            <a:ext cx="2133785" cy="2085013"/>
          </a:xfrm>
          <a:prstGeom prst="rect">
            <a:avLst/>
          </a:prstGeom>
        </p:spPr>
      </p:pic>
      <p:sp>
        <p:nvSpPr>
          <p:cNvPr id="2" name="标题 1"/>
          <p:cNvSpPr>
            <a:spLocks noGrp="1"/>
          </p:cNvSpPr>
          <p:nvPr>
            <p:ph type="title"/>
            <p:custDataLst>
              <p:tags r:id="rId3"/>
            </p:custDataLst>
          </p:nvPr>
        </p:nvSpPr>
        <p:spPr>
          <a:xfrm>
            <a:off x="579600" y="237600"/>
            <a:ext cx="11037600" cy="441964"/>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579600" y="1663200"/>
            <a:ext cx="5342400" cy="2894400"/>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6242400" y="1663200"/>
            <a:ext cx="5367600" cy="2894400"/>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572400" y="4816800"/>
            <a:ext cx="5342400" cy="781200"/>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6253200" y="4813200"/>
            <a:ext cx="5367600" cy="781200"/>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1339515"/>
            <a:ext cx="12192000" cy="41904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latin typeface="隶书" panose="02010509060101010101" pitchFamily="49" charset="-122"/>
              <a:ea typeface="隶书" panose="02010509060101010101" pitchFamily="49" charset="-122"/>
              <a:cs typeface="Viner Hand ITC" panose="03070502030502020203" charset="0"/>
              <a:sym typeface="+mn-ea"/>
            </a:endParaRPr>
          </a:p>
        </p:txBody>
      </p:sp>
      <p:pic>
        <p:nvPicPr>
          <p:cNvPr id="11" name="图片 10"/>
          <p:cNvPicPr>
            <a:picLocks noChangeAspect="1"/>
          </p:cNvPicPr>
          <p:nvPr userDrawn="1">
            <p:custDataLst>
              <p:tags r:id="rId2"/>
            </p:custDataLst>
          </p:nvPr>
        </p:nvPicPr>
        <p:blipFill>
          <a:blip r:embed="rId9"/>
          <a:srcRect/>
          <a:stretch>
            <a:fillRect/>
          </a:stretch>
        </p:blipFill>
        <p:spPr>
          <a:xfrm>
            <a:off x="0" y="1"/>
            <a:ext cx="2152075" cy="2032619"/>
          </a:xfrm>
          <a:custGeom>
            <a:avLst/>
            <a:gdLst>
              <a:gd name="connsiteX0" fmla="*/ 0 w 2152075"/>
              <a:gd name="connsiteY0" fmla="*/ 0 h 2032619"/>
              <a:gd name="connsiteX1" fmla="*/ 2152075 w 2152075"/>
              <a:gd name="connsiteY1" fmla="*/ 0 h 2032619"/>
              <a:gd name="connsiteX2" fmla="*/ 2152075 w 2152075"/>
              <a:gd name="connsiteY2" fmla="*/ 2032619 h 2032619"/>
              <a:gd name="connsiteX3" fmla="*/ 0 w 2152075"/>
              <a:gd name="connsiteY3" fmla="*/ 2032619 h 2032619"/>
            </a:gdLst>
            <a:ahLst/>
            <a:cxnLst>
              <a:cxn ang="0">
                <a:pos x="connsiteX0" y="connsiteY0"/>
              </a:cxn>
              <a:cxn ang="0">
                <a:pos x="connsiteX1" y="connsiteY1"/>
              </a:cxn>
              <a:cxn ang="0">
                <a:pos x="connsiteX2" y="connsiteY2"/>
              </a:cxn>
              <a:cxn ang="0">
                <a:pos x="connsiteX3" y="connsiteY3"/>
              </a:cxn>
            </a:cxnLst>
            <a:rect l="l" t="t" r="r" b="b"/>
            <a:pathLst>
              <a:path w="2152075" h="2032619">
                <a:moveTo>
                  <a:pt x="0" y="0"/>
                </a:moveTo>
                <a:lnTo>
                  <a:pt x="2152075" y="0"/>
                </a:lnTo>
                <a:lnTo>
                  <a:pt x="2152075" y="2032619"/>
                </a:lnTo>
                <a:lnTo>
                  <a:pt x="0" y="2032619"/>
                </a:lnTo>
                <a:close/>
              </a:path>
            </a:pathLst>
          </a:custGeom>
        </p:spPr>
      </p:pic>
      <p:sp>
        <p:nvSpPr>
          <p:cNvPr id="2" name="标题 1"/>
          <p:cNvSpPr>
            <a:spLocks noGrp="1"/>
          </p:cNvSpPr>
          <p:nvPr>
            <p:ph type="title" hasCustomPrompt="1"/>
            <p:custDataLst>
              <p:tags r:id="rId3"/>
            </p:custDataLst>
          </p:nvPr>
        </p:nvSpPr>
        <p:spPr>
          <a:xfrm>
            <a:off x="1522800" y="1339200"/>
            <a:ext cx="9144000" cy="2386800"/>
          </a:xfrm>
        </p:spPr>
        <p:txBody>
          <a:bodyPr anchor="b">
            <a:normAutofit/>
          </a:bodyPr>
          <a:lstStyle>
            <a:lvl1pPr algn="ctr">
              <a:defRPr sz="6000" u="none" strike="noStrike" kern="1200" cap="none" spc="200" normalizeH="0"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a:normAutofit/>
          </a:bodyPr>
          <a:lstStyle>
            <a:lvl1pPr algn="ctr">
              <a:defRPr u="none" strike="noStrike" kern="1200" cap="none" spc="200" normalizeH="0"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2023/12/14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8" name="图片 7" descr="图片包含 就坐, 植物&#10;&#10;已生成高可信度的说明"/>
          <p:cNvPicPr>
            <a:picLocks noChangeAspect="1"/>
          </p:cNvPicPr>
          <p:nvPr>
            <p:custDataLst>
              <p:tags r:id="rId1"/>
            </p:custDataLst>
          </p:nvPr>
        </p:nvPicPr>
        <p:blipFill>
          <a:blip r:embed="rId11" cstate="email"/>
          <a:stretch>
            <a:fillRect/>
          </a:stretch>
        </p:blipFill>
        <p:spPr>
          <a:xfrm rot="18120000" flipH="1" flipV="1">
            <a:off x="10040620" y="4591685"/>
            <a:ext cx="1991360" cy="1859280"/>
          </a:xfrm>
          <a:prstGeom prst="rect">
            <a:avLst/>
          </a:prstGeom>
        </p:spPr>
      </p:pic>
      <p:sp>
        <p:nvSpPr>
          <p:cNvPr id="9" name="矩形 8"/>
          <p:cNvSpPr/>
          <p:nvPr>
            <p:custDataLst>
              <p:tags r:id="rId2"/>
            </p:custDataLst>
          </p:nvPr>
        </p:nvSpPr>
        <p:spPr>
          <a:xfrm>
            <a:off x="5699760" y="3315335"/>
            <a:ext cx="5683885" cy="127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标题 1"/>
          <p:cNvSpPr>
            <a:spLocks noGrp="1"/>
          </p:cNvSpPr>
          <p:nvPr>
            <p:ph type="ctrTitle" hasCustomPrompt="1"/>
            <p:custDataLst>
              <p:tags r:id="rId3"/>
            </p:custDataLst>
          </p:nvPr>
        </p:nvSpPr>
        <p:spPr>
          <a:xfrm>
            <a:off x="5684916" y="1374170"/>
            <a:ext cx="5698729" cy="1876341"/>
          </a:xfrm>
        </p:spPr>
        <p:txBody>
          <a:bodyPr lIns="90000" tIns="46800" rIns="90000" bIns="46800" anchor="b" anchorCtr="0">
            <a:normAutofit/>
          </a:bodyPr>
          <a:lstStyle>
            <a:lvl1pPr algn="ctr">
              <a:lnSpc>
                <a:spcPct val="130000"/>
              </a:lnSpc>
              <a:defRPr sz="8000" b="0" u="none" strike="noStrike" kern="1200" cap="none" spc="200" normalizeH="0" baseline="0">
                <a:solidFill>
                  <a:schemeClr val="accent1"/>
                </a:solidFill>
                <a:latin typeface="Arial" panose="020B0604020202020204" pitchFamily="34" charset="0"/>
                <a:ea typeface="汉仪尚巍手书W" panose="00020600040101010101" pitchFamily="18" charset="-122"/>
              </a:defRPr>
            </a:lvl1pPr>
          </a:lstStyle>
          <a:p>
            <a:r>
              <a:rPr lang="zh-CN" altLang="en-US" dirty="0"/>
              <a:t>编辑标题</a:t>
            </a:r>
          </a:p>
        </p:txBody>
      </p:sp>
      <p:sp>
        <p:nvSpPr>
          <p:cNvPr id="3" name="副标题 2"/>
          <p:cNvSpPr>
            <a:spLocks noGrp="1"/>
          </p:cNvSpPr>
          <p:nvPr>
            <p:ph type="subTitle" idx="1" hasCustomPrompt="1"/>
            <p:custDataLst>
              <p:tags r:id="rId4"/>
            </p:custDataLst>
          </p:nvPr>
        </p:nvSpPr>
        <p:spPr>
          <a:xfrm>
            <a:off x="5699760" y="3367459"/>
            <a:ext cx="5683885" cy="950984"/>
          </a:xfrm>
        </p:spPr>
        <p:txBody>
          <a:bodyPr lIns="90000" tIns="46800" rIns="90000" bIns="46800">
            <a:normAutofit/>
          </a:bodyPr>
          <a:lstStyle>
            <a:lvl1pPr marL="0" indent="0" algn="ctr" eaLnBrk="1" fontAlgn="auto" latinLnBrk="0" hangingPunct="1">
              <a:lnSpc>
                <a:spcPct val="130000"/>
              </a:lnSpc>
              <a:buNone/>
              <a:defRPr sz="20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5"/>
            </p:custDataLst>
          </p:nvPr>
        </p:nvSpPr>
        <p:spPr/>
        <p:txBody>
          <a:bodyPr/>
          <a:lstStyle/>
          <a:p>
            <a:fld id="{760FBDFE-C587-4B4C-A407-44438C67B59E}" type="datetimeFigureOut">
              <a:rPr lang="zh-CN" altLang="en-US" smtClean="0"/>
              <a:t>2023/12/14</a:t>
            </a:fld>
            <a:endParaRPr lang="zh-CN" altLang="en-US"/>
          </a:p>
        </p:txBody>
      </p:sp>
      <p:sp>
        <p:nvSpPr>
          <p:cNvPr id="17" name="页脚占位符 16"/>
          <p:cNvSpPr>
            <a:spLocks noGrp="1"/>
          </p:cNvSpPr>
          <p:nvPr>
            <p:ph type="ftr" sz="quarter" idx="11"/>
            <p:custDataLst>
              <p:tags r:id="rId6"/>
            </p:custDataLst>
          </p:nvPr>
        </p:nvSpPr>
        <p:spPr/>
        <p:txBody>
          <a:bodyPr/>
          <a:lstStyle/>
          <a:p>
            <a:endParaRPr lang="zh-CN" altLang="en-US" dirty="0"/>
          </a:p>
        </p:txBody>
      </p:sp>
      <p:sp>
        <p:nvSpPr>
          <p:cNvPr id="18" name="灯片编号占位符 17"/>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dirty="0"/>
          </a:p>
        </p:txBody>
      </p:sp>
      <p:pic>
        <p:nvPicPr>
          <p:cNvPr id="12" name="图片 11"/>
          <p:cNvPicPr>
            <a:picLocks noChangeAspect="1"/>
          </p:cNvPicPr>
          <p:nvPr>
            <p:custDataLst>
              <p:tags r:id="rId8"/>
            </p:custDataLst>
          </p:nvPr>
        </p:nvPicPr>
        <p:blipFill>
          <a:blip r:embed="rId12"/>
          <a:stretch>
            <a:fillRect/>
          </a:stretch>
        </p:blipFill>
        <p:spPr>
          <a:xfrm>
            <a:off x="0" y="0"/>
            <a:ext cx="5698729" cy="68580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a:blip r:embed="rId8"/>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9"/>
          <a:stretch>
            <a:fillRect/>
          </a:stretch>
        </p:blipFill>
        <p:spPr>
          <a:xfrm>
            <a:off x="0" y="4858339"/>
            <a:ext cx="2042337" cy="1999661"/>
          </a:xfrm>
          <a:prstGeom prst="rect">
            <a:avLst/>
          </a:prstGeom>
        </p:spPr>
      </p:pic>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5" name="页脚占位符 4"/>
          <p:cNvSpPr>
            <a:spLocks noGrp="1"/>
          </p:cNvSpPr>
          <p:nvPr>
            <p:ph type="ftr" sz="quarter" idx="11"/>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pic>
        <p:nvPicPr>
          <p:cNvPr id="27" name="图片 26"/>
          <p:cNvPicPr>
            <a:picLocks noChangeAspect="1"/>
          </p:cNvPicPr>
          <p:nvPr>
            <p:custDataLst>
              <p:tags r:id="rId1"/>
            </p:custDataLst>
          </p:nvPr>
        </p:nvPicPr>
        <p:blipFill>
          <a:blip r:embed="rId27" cstate="email"/>
          <a:stretch>
            <a:fillRect/>
          </a:stretch>
        </p:blipFill>
        <p:spPr>
          <a:xfrm>
            <a:off x="6097898" y="748400"/>
            <a:ext cx="6094102" cy="6094102"/>
          </a:xfrm>
          <a:prstGeom prst="rect">
            <a:avLst/>
          </a:prstGeom>
        </p:spPr>
      </p:pic>
      <p:grpSp>
        <p:nvGrpSpPr>
          <p:cNvPr id="8" name="组合 7"/>
          <p:cNvGrpSpPr/>
          <p:nvPr>
            <p:custDataLst>
              <p:tags r:id="rId2"/>
            </p:custDataLst>
          </p:nvPr>
        </p:nvGrpSpPr>
        <p:grpSpPr>
          <a:xfrm>
            <a:off x="2287325" y="2567045"/>
            <a:ext cx="1047562" cy="1057910"/>
            <a:chOff x="876300" y="409575"/>
            <a:chExt cx="914400" cy="923925"/>
          </a:xfrm>
        </p:grpSpPr>
        <p:cxnSp>
          <p:nvCxnSpPr>
            <p:cNvPr id="9" name="直接连接符 8"/>
            <p:cNvCxnSpPr/>
            <p:nvPr>
              <p:custDataLst>
                <p:tags r:id="rId20"/>
              </p:custDataLst>
            </p:nvPr>
          </p:nvCxnSpPr>
          <p:spPr>
            <a:xfrm>
              <a:off x="876300" y="409575"/>
              <a:ext cx="914400" cy="92392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21"/>
              </p:custDataLst>
            </p:nvPr>
          </p:nvCxnSpPr>
          <p:spPr>
            <a:xfrm flipV="1">
              <a:off x="876300" y="409575"/>
              <a:ext cx="914400" cy="914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13" idx="0"/>
              <a:endCxn id="13" idx="2"/>
            </p:cNvCxnSpPr>
            <p:nvPr>
              <p:custDataLst>
                <p:tags r:id="rId22"/>
              </p:custDataLst>
            </p:nvPr>
          </p:nvCxnSpPr>
          <p:spPr>
            <a:xfrm>
              <a:off x="1333500" y="409575"/>
              <a:ext cx="0" cy="914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23"/>
              </p:custDataLst>
            </p:nvPr>
          </p:nvCxnSpPr>
          <p:spPr>
            <a:xfrm rot="5400000">
              <a:off x="1333500" y="409575"/>
              <a:ext cx="0" cy="914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矩形 12"/>
            <p:cNvSpPr/>
            <p:nvPr>
              <p:custDataLst>
                <p:tags r:id="rId24"/>
              </p:custDataLst>
            </p:nvPr>
          </p:nvSpPr>
          <p:spPr>
            <a:xfrm>
              <a:off x="876300" y="409575"/>
              <a:ext cx="914400" cy="9144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solidFill>
                  <a:schemeClr val="tx1">
                    <a:lumMod val="75000"/>
                    <a:lumOff val="25000"/>
                  </a:schemeClr>
                </a:solidFill>
                <a:latin typeface="华文行楷" panose="02010800040101010101" charset="-122"/>
                <a:ea typeface="华文行楷" panose="02010800040101010101" charset="-122"/>
              </a:endParaRPr>
            </a:p>
          </p:txBody>
        </p:sp>
      </p:grpSp>
      <p:grpSp>
        <p:nvGrpSpPr>
          <p:cNvPr id="14" name="组合 13"/>
          <p:cNvGrpSpPr/>
          <p:nvPr>
            <p:custDataLst>
              <p:tags r:id="rId3"/>
            </p:custDataLst>
          </p:nvPr>
        </p:nvGrpSpPr>
        <p:grpSpPr>
          <a:xfrm>
            <a:off x="2301225" y="3822440"/>
            <a:ext cx="1047562" cy="1057910"/>
            <a:chOff x="876300" y="409575"/>
            <a:chExt cx="914400" cy="923925"/>
          </a:xfrm>
        </p:grpSpPr>
        <p:cxnSp>
          <p:nvCxnSpPr>
            <p:cNvPr id="15" name="直接连接符 14"/>
            <p:cNvCxnSpPr/>
            <p:nvPr>
              <p:custDataLst>
                <p:tags r:id="rId15"/>
              </p:custDataLst>
            </p:nvPr>
          </p:nvCxnSpPr>
          <p:spPr>
            <a:xfrm>
              <a:off x="876300" y="409575"/>
              <a:ext cx="914400" cy="92392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6"/>
              </p:custDataLst>
            </p:nvPr>
          </p:nvCxnSpPr>
          <p:spPr>
            <a:xfrm flipV="1">
              <a:off x="876300" y="409575"/>
              <a:ext cx="914400" cy="914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19" idx="0"/>
              <a:endCxn id="19" idx="2"/>
            </p:cNvCxnSpPr>
            <p:nvPr>
              <p:custDataLst>
                <p:tags r:id="rId17"/>
              </p:custDataLst>
            </p:nvPr>
          </p:nvCxnSpPr>
          <p:spPr>
            <a:xfrm>
              <a:off x="1333500" y="409575"/>
              <a:ext cx="0" cy="914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18"/>
              </p:custDataLst>
            </p:nvPr>
          </p:nvCxnSpPr>
          <p:spPr>
            <a:xfrm rot="5400000">
              <a:off x="1333500" y="409575"/>
              <a:ext cx="0" cy="914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19"/>
              </p:custDataLst>
            </p:nvPr>
          </p:nvSpPr>
          <p:spPr>
            <a:xfrm>
              <a:off x="876300" y="409575"/>
              <a:ext cx="914400" cy="9144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solidFill>
                  <a:schemeClr val="tx1">
                    <a:lumMod val="75000"/>
                    <a:lumOff val="25000"/>
                  </a:schemeClr>
                </a:solidFill>
                <a:latin typeface="华文行楷" panose="02010800040101010101" charset="-122"/>
                <a:ea typeface="华文行楷" panose="02010800040101010101" charset="-122"/>
              </a:endParaRPr>
            </a:p>
          </p:txBody>
        </p:sp>
      </p:grpSp>
      <p:pic>
        <p:nvPicPr>
          <p:cNvPr id="20" name="333"/>
          <p:cNvPicPr>
            <a:picLocks noChangeAspect="1"/>
          </p:cNvPicPr>
          <p:nvPr>
            <p:custDataLst>
              <p:tags r:id="rId4"/>
            </p:custDataLst>
          </p:nvPr>
        </p:nvPicPr>
        <p:blipFill>
          <a:blip r:embed="rId28" cstate="email"/>
          <a:stretch>
            <a:fillRect/>
          </a:stretch>
        </p:blipFill>
        <p:spPr>
          <a:xfrm>
            <a:off x="1442954" y="1370241"/>
            <a:ext cx="483870" cy="467732"/>
          </a:xfrm>
          <a:prstGeom prst="rect">
            <a:avLst/>
          </a:prstGeom>
        </p:spPr>
      </p:pic>
      <p:grpSp>
        <p:nvGrpSpPr>
          <p:cNvPr id="21" name="组合 20"/>
          <p:cNvGrpSpPr/>
          <p:nvPr>
            <p:custDataLst>
              <p:tags r:id="rId5"/>
            </p:custDataLst>
          </p:nvPr>
        </p:nvGrpSpPr>
        <p:grpSpPr>
          <a:xfrm>
            <a:off x="2287325" y="1311086"/>
            <a:ext cx="1047562" cy="1058474"/>
            <a:chOff x="876300" y="409575"/>
            <a:chExt cx="914400" cy="923925"/>
          </a:xfrm>
        </p:grpSpPr>
        <p:cxnSp>
          <p:nvCxnSpPr>
            <p:cNvPr id="22" name="直接连接符 21"/>
            <p:cNvCxnSpPr/>
            <p:nvPr>
              <p:custDataLst>
                <p:tags r:id="rId10"/>
              </p:custDataLst>
            </p:nvPr>
          </p:nvCxnSpPr>
          <p:spPr>
            <a:xfrm>
              <a:off x="876300" y="409575"/>
              <a:ext cx="914400" cy="92392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1"/>
              </p:custDataLst>
            </p:nvPr>
          </p:nvCxnSpPr>
          <p:spPr>
            <a:xfrm flipV="1">
              <a:off x="876300" y="409575"/>
              <a:ext cx="914400" cy="914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26" idx="0"/>
              <a:endCxn id="26" idx="2"/>
            </p:cNvCxnSpPr>
            <p:nvPr>
              <p:custDataLst>
                <p:tags r:id="rId12"/>
              </p:custDataLst>
            </p:nvPr>
          </p:nvCxnSpPr>
          <p:spPr>
            <a:xfrm>
              <a:off x="1333500" y="409575"/>
              <a:ext cx="0" cy="914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3"/>
              </p:custDataLst>
            </p:nvPr>
          </p:nvCxnSpPr>
          <p:spPr>
            <a:xfrm rot="5400000">
              <a:off x="1333500" y="409575"/>
              <a:ext cx="0" cy="914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矩形 25"/>
            <p:cNvSpPr/>
            <p:nvPr>
              <p:custDataLst>
                <p:tags r:id="rId14"/>
              </p:custDataLst>
            </p:nvPr>
          </p:nvSpPr>
          <p:spPr>
            <a:xfrm>
              <a:off x="876300" y="409575"/>
              <a:ext cx="914400" cy="9144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solidFill>
                  <a:schemeClr val="tx1">
                    <a:lumMod val="75000"/>
                    <a:lumOff val="25000"/>
                  </a:schemeClr>
                </a:solidFill>
                <a:latin typeface="华文行楷" panose="02010800040101010101" charset="-122"/>
                <a:ea typeface="华文行楷" panose="02010800040101010101" charset="-122"/>
              </a:endParaRPr>
            </a:p>
          </p:txBody>
        </p:sp>
      </p:grpSp>
      <p:sp>
        <p:nvSpPr>
          <p:cNvPr id="2" name="标题 1"/>
          <p:cNvSpPr>
            <a:spLocks noGrp="1"/>
          </p:cNvSpPr>
          <p:nvPr>
            <p:ph type="title" hasCustomPrompt="1"/>
            <p:custDataLst>
              <p:tags r:id="rId6"/>
            </p:custDataLst>
          </p:nvPr>
        </p:nvSpPr>
        <p:spPr>
          <a:xfrm>
            <a:off x="1181600" y="1834867"/>
            <a:ext cx="1042438" cy="3994291"/>
          </a:xfrm>
        </p:spPr>
        <p:txBody>
          <a:bodyPr vert="eaVert" lIns="101600" tIns="38100" rIns="63500" bIns="38100" anchor="ctr" anchorCtr="0">
            <a:normAutofit/>
          </a:bodyPr>
          <a:lstStyle>
            <a:lvl1pPr algn="ctr">
              <a:lnSpc>
                <a:spcPct val="130000"/>
              </a:lnSpc>
              <a:defRPr sz="2800" b="0" u="none" strike="noStrike" kern="1200" cap="none" spc="200" normalizeH="0" baseline="0">
                <a:solidFill>
                  <a:schemeClr val="tx1">
                    <a:lumMod val="75000"/>
                    <a:lumOff val="25000"/>
                  </a:schemeClr>
                </a:solidFill>
                <a:uFillTx/>
                <a:latin typeface="Arial" panose="020B0604020202020204" pitchFamily="34" charset="0"/>
                <a:ea typeface="汉仪尚巍手书W" panose="00020600040101010101" pitchFamily="18" charset="-122"/>
              </a:defRPr>
            </a:lvl1pPr>
          </a:lstStyle>
          <a:p>
            <a:r>
              <a:rPr lang="zh-CN" altLang="en-US" dirty="0"/>
              <a:t>单击此处编辑标题</a:t>
            </a:r>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t>2023/12/14</a:t>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10"/>
          <a:stretch>
            <a:fillRect/>
          </a:stretch>
        </p:blipFill>
        <p:spPr>
          <a:xfrm>
            <a:off x="0" y="4858339"/>
            <a:ext cx="2042337" cy="1999661"/>
          </a:xfrm>
          <a:prstGeom prst="rect">
            <a:avLst/>
          </a:prstGeom>
        </p:spPr>
      </p:pic>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a:solidFill>
                  <a:schemeClr val="tx1">
                    <a:lumMod val="75000"/>
                    <a:lumOff val="25000"/>
                  </a:schemeClr>
                </a:solidFill>
                <a:latin typeface="隶书" panose="02010509060101010101" pitchFamily="49" charset="-122"/>
                <a:ea typeface="隶书" panose="02010509060101010101" pitchFamily="49" charset="-122"/>
              </a:defRPr>
            </a:lvl1pPr>
            <a:lvl2pPr>
              <a:defRPr sz="1600">
                <a:solidFill>
                  <a:schemeClr val="tx1">
                    <a:lumMod val="75000"/>
                    <a:lumOff val="25000"/>
                  </a:schemeClr>
                </a:solidFill>
                <a:latin typeface="隶书" panose="02010509060101010101" pitchFamily="49" charset="-122"/>
                <a:ea typeface="隶书" panose="02010509060101010101" pitchFamily="49" charset="-122"/>
              </a:defRPr>
            </a:lvl2pPr>
            <a:lvl3pPr>
              <a:defRPr sz="1600">
                <a:solidFill>
                  <a:schemeClr val="tx1">
                    <a:lumMod val="75000"/>
                    <a:lumOff val="25000"/>
                  </a:schemeClr>
                </a:solidFill>
                <a:latin typeface="隶书" panose="02010509060101010101" pitchFamily="49" charset="-122"/>
                <a:ea typeface="隶书" panose="02010509060101010101" pitchFamily="49" charset="-122"/>
              </a:defRPr>
            </a:lvl3pPr>
            <a:lvl4pPr>
              <a:defRPr sz="1600">
                <a:solidFill>
                  <a:schemeClr val="tx1">
                    <a:lumMod val="75000"/>
                    <a:lumOff val="25000"/>
                  </a:schemeClr>
                </a:solidFill>
                <a:latin typeface="隶书" panose="02010509060101010101" pitchFamily="49" charset="-122"/>
                <a:ea typeface="隶书" panose="02010509060101010101" pitchFamily="49" charset="-122"/>
              </a:defRPr>
            </a:lvl4pPr>
            <a:lvl5pPr>
              <a:defRPr sz="1600">
                <a:solidFill>
                  <a:schemeClr val="tx1">
                    <a:lumMod val="75000"/>
                    <a:lumOff val="25000"/>
                  </a:schemeClr>
                </a:solidFill>
                <a:latin typeface="隶书" panose="02010509060101010101" pitchFamily="49" charset="-122"/>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6" name="页脚占位符 5"/>
          <p:cNvSpPr>
            <a:spLocks noGrp="1"/>
          </p:cNvSpPr>
          <p:nvPr>
            <p:ph type="ftr" sz="quarter" idx="11"/>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7" name="灯片编号占位符 6"/>
          <p:cNvSpPr>
            <a:spLocks noGrp="1"/>
          </p:cNvSpPr>
          <p:nvPr>
            <p:ph type="sldNum" sz="quarter" idx="12"/>
            <p:custDataLst>
              <p:tags r:id="rId7"/>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 name="图片 10"/>
          <p:cNvPicPr>
            <a:picLocks noChangeAspect="1"/>
          </p:cNvPicPr>
          <p:nvPr userDrawn="1">
            <p:custDataLst>
              <p:tags r:id="rId1"/>
            </p:custDataLst>
          </p:nvPr>
        </p:nvPicPr>
        <p:blipFill>
          <a:blip r:embed="rId12"/>
          <a:stretch>
            <a:fillRect/>
          </a:stretch>
        </p:blipFill>
        <p:spPr>
          <a:xfrm>
            <a:off x="0" y="4858339"/>
            <a:ext cx="2042337" cy="1999661"/>
          </a:xfrm>
          <a:prstGeom prst="rect">
            <a:avLst/>
          </a:prstGeom>
        </p:spPr>
      </p:pic>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75000"/>
                    <a:lumOff val="25000"/>
                  </a:schemeClr>
                </a:solidFill>
                <a:uFillTx/>
                <a:latin typeface="隶书" panose="02010509060101010101" pitchFamily="49" charset="-122"/>
                <a:ea typeface="隶书" panose="020105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8" name="页脚占位符 7"/>
          <p:cNvSpPr>
            <a:spLocks noGrp="1"/>
          </p:cNvSpPr>
          <p:nvPr>
            <p:ph type="ftr" sz="quarter" idx="11"/>
            <p:custDataLst>
              <p:tags r:id="rId8"/>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9" name="灯片编号占位符 8"/>
          <p:cNvSpPr>
            <a:spLocks noGrp="1"/>
          </p:cNvSpPr>
          <p:nvPr>
            <p:ph type="sldNum" sz="quarter" idx="12"/>
            <p:custDataLst>
              <p:tags r:id="rId9"/>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6560984" y="2262"/>
            <a:ext cx="5631016" cy="6853476"/>
          </a:xfrm>
          <a:prstGeom prst="rect">
            <a:avLst/>
          </a:prstGeom>
        </p:spPr>
      </p:pic>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p>
        </p:txBody>
      </p:sp>
      <p:sp>
        <p:nvSpPr>
          <p:cNvPr id="3" name="日期占位符 2"/>
          <p:cNvSpPr>
            <a:spLocks noGrp="1"/>
          </p:cNvSpPr>
          <p:nvPr>
            <p:ph type="dt" sz="half" idx="10"/>
            <p:custDataLst>
              <p:tags r:id="rId3"/>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2023/12/14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10"/>
          <a:stretch>
            <a:fillRect/>
          </a:stretch>
        </p:blipFill>
        <p:spPr>
          <a:xfrm>
            <a:off x="0" y="4858339"/>
            <a:ext cx="2042337" cy="1999661"/>
          </a:xfrm>
          <a:prstGeom prst="rect">
            <a:avLst/>
          </a:prstGeom>
        </p:spPr>
      </p:pic>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fld id="{9EFD9D74-47D9-4702-A33C-335B63B48DBF}" type="datetimeFigureOut">
              <a:rPr lang="zh-CN" altLang="en-US" smtClean="0"/>
              <a:t>2023/12/14</a:t>
            </a:fld>
            <a:endParaRPr lang="zh-CN" altLang="en-US" dirty="0"/>
          </a:p>
        </p:txBody>
      </p:sp>
      <p:sp>
        <p:nvSpPr>
          <p:cNvPr id="6" name="页脚占位符 5"/>
          <p:cNvSpPr>
            <a:spLocks noGrp="1"/>
          </p:cNvSpPr>
          <p:nvPr>
            <p:ph type="ftr" sz="quarter" idx="11"/>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lvl1pPr>
              <a:defRPr>
                <a:latin typeface="隶书" panose="02010509060101010101" pitchFamily="49" charset="-122"/>
                <a:ea typeface="隶书" panose="02010509060101010101" pitchFamily="49"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9"/>
          <a:stretch>
            <a:fillRect/>
          </a:stretch>
        </p:blipFill>
        <p:spPr>
          <a:xfrm>
            <a:off x="0" y="4858339"/>
            <a:ext cx="2042337" cy="1999661"/>
          </a:xfrm>
          <a:prstGeom prst="rect">
            <a:avLst/>
          </a:prstGeom>
        </p:spPr>
      </p:pic>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1pPr>
            <a:lvl2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2pPr>
            <a:lvl3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3pPr>
            <a:lvl4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4pPr>
            <a:lvl5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5" name="页脚占位符 4"/>
          <p:cNvSpPr>
            <a:spLocks noGrp="1"/>
          </p:cNvSpPr>
          <p:nvPr>
            <p:ph type="ftr" sz="quarter" idx="11"/>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8"/>
          <a:stretch>
            <a:fillRect/>
          </a:stretch>
        </p:blipFill>
        <p:spPr>
          <a:xfrm>
            <a:off x="0" y="4858339"/>
            <a:ext cx="2042337" cy="1999661"/>
          </a:xfrm>
          <a:prstGeom prst="rect">
            <a:avLst/>
          </a:prstGeom>
        </p:spPr>
      </p:pic>
      <p:sp>
        <p:nvSpPr>
          <p:cNvPr id="3" name="日期占位符 2"/>
          <p:cNvSpPr>
            <a:spLocks noGrp="1"/>
          </p:cNvSpPr>
          <p:nvPr>
            <p:ph type="dt" sz="half" idx="10"/>
            <p:custDataLst>
              <p:tags r:id="rId2"/>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3"/>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lvl1pPr>
              <a:defRPr>
                <a:solidFill>
                  <a:schemeClr val="tx1">
                    <a:lumMod val="75000"/>
                    <a:lumOff val="25000"/>
                  </a:schemeClr>
                </a:solidFill>
                <a:latin typeface="隶书" panose="02010509060101010101" pitchFamily="49" charset="-122"/>
                <a:ea typeface="隶书" panose="02010509060101010101" pitchFamily="49" charset="-122"/>
              </a:defRPr>
            </a:lvl1pPr>
            <a:lvl2pPr>
              <a:defRPr>
                <a:solidFill>
                  <a:schemeClr val="tx1">
                    <a:lumMod val="75000"/>
                    <a:lumOff val="25000"/>
                  </a:schemeClr>
                </a:solidFill>
                <a:latin typeface="隶书" panose="02010509060101010101" pitchFamily="49" charset="-122"/>
                <a:ea typeface="隶书" panose="02010509060101010101" pitchFamily="49" charset="-122"/>
              </a:defRPr>
            </a:lvl2pPr>
            <a:lvl3pPr>
              <a:defRPr>
                <a:solidFill>
                  <a:schemeClr val="tx1">
                    <a:lumMod val="75000"/>
                    <a:lumOff val="25000"/>
                  </a:schemeClr>
                </a:solidFill>
                <a:latin typeface="隶书" panose="02010509060101010101" pitchFamily="49" charset="-122"/>
                <a:ea typeface="隶书" panose="02010509060101010101" pitchFamily="49" charset="-122"/>
              </a:defRPr>
            </a:lvl3pPr>
            <a:lvl4pPr>
              <a:defRPr>
                <a:solidFill>
                  <a:schemeClr val="tx1">
                    <a:lumMod val="75000"/>
                    <a:lumOff val="25000"/>
                  </a:schemeClr>
                </a:solidFill>
                <a:latin typeface="隶书" panose="02010509060101010101" pitchFamily="49" charset="-122"/>
                <a:ea typeface="隶书" panose="02010509060101010101" pitchFamily="49" charset="-122"/>
              </a:defRPr>
            </a:lvl4pPr>
            <a:lvl5pPr>
              <a:defRPr>
                <a:solidFill>
                  <a:schemeClr val="tx1">
                    <a:lumMod val="75000"/>
                    <a:lumOff val="25000"/>
                  </a:schemeClr>
                </a:solidFill>
                <a:latin typeface="隶书" panose="02010509060101010101" pitchFamily="49" charset="-122"/>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2023/12/14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室内, 餐桌, 鲜花&#10;&#10;已生成高可信度的说明"/>
          <p:cNvPicPr>
            <a:picLocks noChangeAspect="1"/>
          </p:cNvPicPr>
          <p:nvPr>
            <p:custDataLst>
              <p:tags r:id="rId1"/>
            </p:custDataLst>
          </p:nvPr>
        </p:nvPicPr>
        <p:blipFill rotWithShape="1">
          <a:blip r:embed="rId10" cstate="email"/>
          <a:srcRect/>
          <a:stretch>
            <a:fillRect/>
          </a:stretch>
        </p:blipFill>
        <p:spPr>
          <a:xfrm>
            <a:off x="0" y="1086485"/>
            <a:ext cx="5958840" cy="5812155"/>
          </a:xfrm>
          <a:prstGeom prst="rect">
            <a:avLst/>
          </a:prstGeom>
        </p:spPr>
      </p:pic>
      <p:sp>
        <p:nvSpPr>
          <p:cNvPr id="2" name="标题 1"/>
          <p:cNvSpPr>
            <a:spLocks noGrp="1"/>
          </p:cNvSpPr>
          <p:nvPr>
            <p:ph type="title" hasCustomPrompt="1"/>
            <p:custDataLst>
              <p:tags r:id="rId2"/>
            </p:custDataLst>
          </p:nvPr>
        </p:nvSpPr>
        <p:spPr>
          <a:xfrm>
            <a:off x="5663238" y="1562100"/>
            <a:ext cx="5683885" cy="1673628"/>
          </a:xfrm>
        </p:spPr>
        <p:txBody>
          <a:bodyPr vert="horz" lIns="90170" tIns="46990" rIns="90170" bIns="46990" rtlCol="0" anchor="b" anchorCtr="0">
            <a:normAutofit/>
          </a:bodyPr>
          <a:lstStyle>
            <a:lvl1pPr marL="0" marR="0" algn="ctr" defTabSz="914400" rtl="0" eaLnBrk="1" fontAlgn="auto" latinLnBrk="0" hangingPunct="1">
              <a:lnSpc>
                <a:spcPct val="130000"/>
              </a:lnSpc>
              <a:buNone/>
              <a:defRPr kumimoji="0" lang="zh-CN" altLang="en-US" sz="8800" b="0" i="0" u="none" strike="noStrike" kern="1200" cap="none" spc="200" normalizeH="0" baseline="0" noProof="1" dirty="0">
                <a:solidFill>
                  <a:schemeClr val="accent1"/>
                </a:solidFill>
                <a:uFillTx/>
                <a:latin typeface="Arial" panose="020B0604020202020204" pitchFamily="34" charset="0"/>
                <a:ea typeface="汉仪尚巍手书W" panose="00020600040101010101" pitchFamily="18" charset="-122"/>
                <a:cs typeface="+mj-cs"/>
                <a:sym typeface="+mn-ea"/>
              </a:defRPr>
            </a:lvl1pPr>
          </a:lstStyle>
          <a:p>
            <a:pPr lvl="0"/>
            <a:r>
              <a:rPr dirty="0">
                <a:sym typeface="+mn-ea"/>
              </a:rPr>
              <a:t>编辑标题</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
        <p:nvSpPr>
          <p:cNvPr id="7" name="矩形 6"/>
          <p:cNvSpPr/>
          <p:nvPr>
            <p:custDataLst>
              <p:tags r:id="rId6"/>
            </p:custDataLst>
          </p:nvPr>
        </p:nvSpPr>
        <p:spPr>
          <a:xfrm>
            <a:off x="5699760" y="3315335"/>
            <a:ext cx="5683885" cy="127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文本占位符 8"/>
          <p:cNvSpPr>
            <a:spLocks noGrp="1"/>
          </p:cNvSpPr>
          <p:nvPr>
            <p:ph type="body" sz="quarter" idx="13" hasCustomPrompt="1"/>
            <p:custDataLst>
              <p:tags r:id="rId7"/>
            </p:custDataLst>
          </p:nvPr>
        </p:nvSpPr>
        <p:spPr>
          <a:xfrm>
            <a:off x="5663238" y="3378200"/>
            <a:ext cx="5683885" cy="1435100"/>
          </a:xfrm>
        </p:spPr>
        <p:txBody>
          <a:bodyPr lIns="90170" tIns="46990" rIns="90170" bIns="46990">
            <a:normAutofit/>
          </a:bodyPr>
          <a:lstStyle>
            <a:lvl1pPr marL="0" indent="0" algn="ctr">
              <a:lnSpc>
                <a:spcPct val="130000"/>
              </a:lnSpc>
              <a:buNone/>
              <a:defRPr sz="2200" u="none" strike="noStrike" kern="1200" cap="none" spc="200" normalizeH="0" baseline="0">
                <a:solidFill>
                  <a:schemeClr val="tx1">
                    <a:lumMod val="75000"/>
                    <a:lumOff val="25000"/>
                  </a:schemeClr>
                </a:solidFill>
                <a:latin typeface="Arial" panose="020B0604020202020204" pitchFamily="34" charset="0"/>
                <a:ea typeface="隶书" panose="02010509060101010101" pitchFamily="49" charset="-122"/>
              </a:defRPr>
            </a:lvl1pPr>
          </a:lstStyle>
          <a:p>
            <a:pPr lvl="0"/>
            <a:r>
              <a:rPr lang="zh-CN" altLang="en-US" dirty="0"/>
              <a:t>编辑文本</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通用">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custDataLst>
              <p:tags r:id="rId1"/>
            </p:custDataLst>
          </p:nvPr>
        </p:nvPicPr>
        <p:blipFill>
          <a:blip r:embed="rId8"/>
          <a:stretch>
            <a:fillRect/>
          </a:stretch>
        </p:blipFill>
        <p:spPr>
          <a:xfrm>
            <a:off x="0" y="4858339"/>
            <a:ext cx="2042337" cy="1999661"/>
          </a:xfrm>
          <a:prstGeom prst="rect">
            <a:avLst/>
          </a:prstGeom>
        </p:spPr>
      </p:pic>
      <p:sp>
        <p:nvSpPr>
          <p:cNvPr id="2" name="标题 1"/>
          <p:cNvSpPr>
            <a:spLocks noGrp="1"/>
          </p:cNvSpPr>
          <p:nvPr>
            <p:ph type="title"/>
            <p:custDataLst>
              <p:tags r:id="rId2"/>
            </p:custDataLst>
          </p:nvPr>
        </p:nvSpPr>
        <p:spPr/>
        <p:txBody>
          <a:bodyPr/>
          <a:lstStyle>
            <a:lvl1pPr>
              <a:defRPr baseline="0">
                <a:solidFill>
                  <a:schemeClr val="tx1">
                    <a:lumMod val="75000"/>
                    <a:lumOff val="25000"/>
                  </a:schemeClr>
                </a:solidFill>
                <a:latin typeface="隶书" panose="02010509060101010101" pitchFamily="49" charset="-122"/>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相框">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292100" y="304800"/>
            <a:ext cx="11607800" cy="624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隶书" panose="02010509060101010101" pitchFamily="49" charset="-122"/>
              <a:ea typeface="隶书" panose="02010509060101010101" pitchFamily="49" charset="-122"/>
            </a:endParaRPr>
          </a:p>
        </p:txBody>
      </p:sp>
      <p:pic>
        <p:nvPicPr>
          <p:cNvPr id="10" name="图片 9"/>
          <p:cNvPicPr>
            <a:picLocks noChangeAspect="1"/>
          </p:cNvPicPr>
          <p:nvPr userDrawn="1">
            <p:custDataLst>
              <p:tags r:id="rId2"/>
            </p:custDataLst>
          </p:nvPr>
        </p:nvPicPr>
        <p:blipFill>
          <a:blip r:embed="rId10"/>
          <a:stretch>
            <a:fillRect/>
          </a:stretch>
        </p:blipFill>
        <p:spPr>
          <a:xfrm>
            <a:off x="0" y="4858339"/>
            <a:ext cx="2042337" cy="1999661"/>
          </a:xfrm>
          <a:prstGeom prst="rect">
            <a:avLst/>
          </a:prstGeom>
        </p:spPr>
      </p:pic>
      <p:sp>
        <p:nvSpPr>
          <p:cNvPr id="2" name="标题 1"/>
          <p:cNvSpPr>
            <a:spLocks noGrp="1"/>
          </p:cNvSpPr>
          <p:nvPr>
            <p:ph type="title" hasCustomPrompt="1"/>
            <p:custDataLst>
              <p:tags r:id="rId3"/>
            </p:custDataLst>
          </p:nvPr>
        </p:nvSpPr>
        <p:spPr>
          <a:xfrm>
            <a:off x="1281600" y="1249200"/>
            <a:ext cx="9626400" cy="723600"/>
          </a:xfrm>
        </p:spPr>
        <p:txBody>
          <a:bodyPr anchor="ctr"/>
          <a:lstStyle>
            <a:lvl1pPr>
              <a:defRPr sz="3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1281113" y="2163600"/>
            <a:ext cx="9626600" cy="3445200"/>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左右">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12" name="矩形 11"/>
          <p:cNvSpPr/>
          <p:nvPr userDrawn="1">
            <p:custDataLst>
              <p:tags r:id="rId1"/>
            </p:custDataLst>
          </p:nvPr>
        </p:nvSpPr>
        <p:spPr>
          <a:xfrm>
            <a:off x="0" y="0"/>
            <a:ext cx="482346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latin typeface="隶书" panose="02010509060101010101" pitchFamily="49" charset="-122"/>
              <a:ea typeface="隶书" panose="02010509060101010101" pitchFamily="49" charset="-122"/>
              <a:cs typeface="Viner Hand ITC" panose="03070502030502020203" charset="0"/>
              <a:sym typeface="+mn-ea"/>
            </a:endParaRPr>
          </a:p>
        </p:txBody>
      </p:sp>
      <p:pic>
        <p:nvPicPr>
          <p:cNvPr id="11" name="图片 10"/>
          <p:cNvPicPr>
            <a:picLocks noChangeAspect="1"/>
          </p:cNvPicPr>
          <p:nvPr userDrawn="1">
            <p:custDataLst>
              <p:tags r:id="rId2"/>
            </p:custDataLst>
          </p:nvPr>
        </p:nvPicPr>
        <p:blipFill>
          <a:blip r:embed="rId11"/>
          <a:stretch>
            <a:fillRect/>
          </a:stretch>
        </p:blipFill>
        <p:spPr>
          <a:xfrm>
            <a:off x="10393524" y="0"/>
            <a:ext cx="1798476" cy="2213040"/>
          </a:xfrm>
          <a:prstGeom prst="rect">
            <a:avLst/>
          </a:prstGeom>
        </p:spPr>
      </p:pic>
      <p:sp>
        <p:nvSpPr>
          <p:cNvPr id="2" name="标题 1"/>
          <p:cNvSpPr>
            <a:spLocks noGrp="1"/>
          </p:cNvSpPr>
          <p:nvPr>
            <p:ph type="title" hasCustomPrompt="1"/>
            <p:custDataLst>
              <p:tags r:id="rId3"/>
            </p:custDataLst>
          </p:nvPr>
        </p:nvSpPr>
        <p:spPr>
          <a:xfrm>
            <a:off x="583200" y="770400"/>
            <a:ext cx="3960000" cy="882000"/>
          </a:xfrm>
        </p:spPr>
        <p:txBody>
          <a:bodyPr anchor="ctr"/>
          <a:lstStyle>
            <a:lvl1pPr>
              <a:defRPr sz="3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5101200" y="769938"/>
            <a:ext cx="6480000" cy="5087937"/>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上下">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98" y="-28"/>
            <a:ext cx="12192098" cy="2664028"/>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latin typeface="隶书" panose="02010509060101010101" pitchFamily="49" charset="-122"/>
              <a:ea typeface="隶书" panose="02010509060101010101" pitchFamily="49" charset="-122"/>
              <a:cs typeface="Viner Hand ITC" panose="03070502030502020203" charset="0"/>
              <a:sym typeface="+mn-ea"/>
            </a:endParaRPr>
          </a:p>
        </p:txBody>
      </p:sp>
      <p:pic>
        <p:nvPicPr>
          <p:cNvPr id="12" name="图片 11"/>
          <p:cNvPicPr>
            <a:picLocks noChangeAspect="1"/>
          </p:cNvPicPr>
          <p:nvPr userDrawn="1">
            <p:custDataLst>
              <p:tags r:id="rId2"/>
            </p:custDataLst>
          </p:nvPr>
        </p:nvPicPr>
        <p:blipFill>
          <a:blip r:embed="rId11"/>
          <a:stretch>
            <a:fillRect/>
          </a:stretch>
        </p:blipFill>
        <p:spPr>
          <a:xfrm>
            <a:off x="10393524" y="-28"/>
            <a:ext cx="1798476" cy="2213040"/>
          </a:xfrm>
          <a:prstGeom prst="rect">
            <a:avLst/>
          </a:prstGeom>
        </p:spPr>
      </p:pic>
      <p:sp>
        <p:nvSpPr>
          <p:cNvPr id="2" name="标题 1"/>
          <p:cNvSpPr>
            <a:spLocks noGrp="1"/>
          </p:cNvSpPr>
          <p:nvPr>
            <p:ph type="title"/>
            <p:custDataLst>
              <p:tags r:id="rId3"/>
            </p:custDataLst>
          </p:nvPr>
        </p:nvSpPr>
        <p:spPr>
          <a:xfrm>
            <a:off x="612000" y="781200"/>
            <a:ext cx="10976400" cy="626400"/>
          </a:xfrm>
        </p:spPr>
        <p:txBody>
          <a:bodyPr anchor="ctr"/>
          <a:lstStyle>
            <a:lvl1pPr algn="ctr">
              <a:defRPr sz="36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a:lstStyle>
            <a:lvl1pPr algn="ct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612775" y="2808000"/>
            <a:ext cx="10965600" cy="3430800"/>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下上">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1" name="图片 10"/>
          <p:cNvPicPr>
            <a:picLocks noChangeAspect="1"/>
          </p:cNvPicPr>
          <p:nvPr userDrawn="1">
            <p:custDataLst>
              <p:tags r:id="rId1"/>
            </p:custDataLst>
          </p:nvPr>
        </p:nvPicPr>
        <p:blipFill>
          <a:blip r:embed="rId11"/>
          <a:stretch>
            <a:fillRect/>
          </a:stretch>
        </p:blipFill>
        <p:spPr>
          <a:xfrm>
            <a:off x="10393524" y="-28"/>
            <a:ext cx="1798476" cy="2213040"/>
          </a:xfrm>
          <a:prstGeom prst="rect">
            <a:avLst/>
          </a:prstGeom>
        </p:spPr>
      </p:pic>
      <p:sp>
        <p:nvSpPr>
          <p:cNvPr id="10" name="矩形 9"/>
          <p:cNvSpPr/>
          <p:nvPr userDrawn="1">
            <p:custDataLst>
              <p:tags r:id="rId2"/>
            </p:custDataLst>
          </p:nvPr>
        </p:nvSpPr>
        <p:spPr>
          <a:xfrm>
            <a:off x="-98" y="5029200"/>
            <a:ext cx="12192098" cy="182879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latin typeface="隶书" panose="02010509060101010101" pitchFamily="49" charset="-122"/>
              <a:ea typeface="隶书" panose="02010509060101010101" pitchFamily="49" charset="-122"/>
              <a:cs typeface="Viner Hand ITC" panose="03070502030502020203" charset="0"/>
              <a:sym typeface="+mn-ea"/>
            </a:endParaRPr>
          </a:p>
        </p:txBody>
      </p:sp>
      <p:sp>
        <p:nvSpPr>
          <p:cNvPr id="2" name="标题 1"/>
          <p:cNvSpPr>
            <a:spLocks noGrp="1"/>
          </p:cNvSpPr>
          <p:nvPr>
            <p:ph type="title"/>
            <p:custDataLst>
              <p:tags r:id="rId3"/>
            </p:custDataLst>
          </p:nvPr>
        </p:nvSpPr>
        <p:spPr>
          <a:xfrm>
            <a:off x="604800" y="669600"/>
            <a:ext cx="10976400" cy="565200"/>
          </a:xfrm>
        </p:spPr>
        <p:txBody>
          <a:bodyPr anchor="ctr"/>
          <a:lstStyle>
            <a:lvl1pPr algn="ctr">
              <a:defRPr sz="3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604837" y="1681200"/>
            <a:ext cx="10990800" cy="3211200"/>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594000" y="5180400"/>
            <a:ext cx="11001600" cy="1011600"/>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导航">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12" name="矩形 11"/>
          <p:cNvSpPr/>
          <p:nvPr userDrawn="1">
            <p:custDataLst>
              <p:tags r:id="rId1"/>
            </p:custDataLst>
          </p:nvPr>
        </p:nvSpPr>
        <p:spPr>
          <a:xfrm>
            <a:off x="0" y="0"/>
            <a:ext cx="12192000" cy="91440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latin typeface="隶书" panose="02010509060101010101" pitchFamily="49" charset="-122"/>
              <a:ea typeface="隶书" panose="02010509060101010101" pitchFamily="49" charset="-122"/>
              <a:cs typeface="Viner Hand ITC" panose="03070502030502020203" charset="0"/>
              <a:sym typeface="+mn-ea"/>
            </a:endParaRPr>
          </a:p>
        </p:txBody>
      </p:sp>
      <p:pic>
        <p:nvPicPr>
          <p:cNvPr id="14" name="图片 13"/>
          <p:cNvPicPr>
            <a:picLocks noChangeAspect="1"/>
          </p:cNvPicPr>
          <p:nvPr userDrawn="1">
            <p:custDataLst>
              <p:tags r:id="rId2"/>
            </p:custDataLst>
          </p:nvPr>
        </p:nvPicPr>
        <p:blipFill>
          <a:blip r:embed="rId13"/>
          <a:stretch>
            <a:fillRect/>
          </a:stretch>
        </p:blipFill>
        <p:spPr>
          <a:xfrm>
            <a:off x="0" y="4772987"/>
            <a:ext cx="2133785" cy="2085013"/>
          </a:xfrm>
          <a:prstGeom prst="rect">
            <a:avLst/>
          </a:prstGeom>
        </p:spPr>
      </p:pic>
      <p:sp>
        <p:nvSpPr>
          <p:cNvPr id="2" name="标题 1"/>
          <p:cNvSpPr>
            <a:spLocks noGrp="1"/>
          </p:cNvSpPr>
          <p:nvPr>
            <p:ph type="title"/>
            <p:custDataLst>
              <p:tags r:id="rId3"/>
            </p:custDataLst>
          </p:nvPr>
        </p:nvSpPr>
        <p:spPr>
          <a:xfrm>
            <a:off x="579600" y="237600"/>
            <a:ext cx="11037600" cy="441964"/>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579600" y="1663200"/>
            <a:ext cx="5342400" cy="2894400"/>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6242400" y="1663200"/>
            <a:ext cx="5367600" cy="2894400"/>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572400" y="4816800"/>
            <a:ext cx="5342400" cy="781200"/>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6253200" y="4813200"/>
            <a:ext cx="5367600" cy="781200"/>
          </a:xfrm>
        </p:spPr>
        <p:txBody>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腰带">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1339515"/>
            <a:ext cx="12192000" cy="41904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latin typeface="隶书" panose="02010509060101010101" pitchFamily="49" charset="-122"/>
              <a:ea typeface="隶书" panose="02010509060101010101" pitchFamily="49" charset="-122"/>
              <a:cs typeface="Viner Hand ITC" panose="03070502030502020203" charset="0"/>
              <a:sym typeface="+mn-ea"/>
            </a:endParaRPr>
          </a:p>
        </p:txBody>
      </p:sp>
      <p:pic>
        <p:nvPicPr>
          <p:cNvPr id="11" name="图片 10"/>
          <p:cNvPicPr>
            <a:picLocks noChangeAspect="1"/>
          </p:cNvPicPr>
          <p:nvPr userDrawn="1">
            <p:custDataLst>
              <p:tags r:id="rId2"/>
            </p:custDataLst>
          </p:nvPr>
        </p:nvPicPr>
        <p:blipFill>
          <a:blip r:embed="rId10"/>
          <a:srcRect/>
          <a:stretch>
            <a:fillRect/>
          </a:stretch>
        </p:blipFill>
        <p:spPr>
          <a:xfrm>
            <a:off x="0" y="1"/>
            <a:ext cx="2152075" cy="2032619"/>
          </a:xfrm>
          <a:custGeom>
            <a:avLst/>
            <a:gdLst>
              <a:gd name="connsiteX0" fmla="*/ 0 w 2152075"/>
              <a:gd name="connsiteY0" fmla="*/ 0 h 2032619"/>
              <a:gd name="connsiteX1" fmla="*/ 2152075 w 2152075"/>
              <a:gd name="connsiteY1" fmla="*/ 0 h 2032619"/>
              <a:gd name="connsiteX2" fmla="*/ 2152075 w 2152075"/>
              <a:gd name="connsiteY2" fmla="*/ 2032619 h 2032619"/>
              <a:gd name="connsiteX3" fmla="*/ 0 w 2152075"/>
              <a:gd name="connsiteY3" fmla="*/ 2032619 h 2032619"/>
            </a:gdLst>
            <a:ahLst/>
            <a:cxnLst>
              <a:cxn ang="0">
                <a:pos x="connsiteX0" y="connsiteY0"/>
              </a:cxn>
              <a:cxn ang="0">
                <a:pos x="connsiteX1" y="connsiteY1"/>
              </a:cxn>
              <a:cxn ang="0">
                <a:pos x="connsiteX2" y="connsiteY2"/>
              </a:cxn>
              <a:cxn ang="0">
                <a:pos x="connsiteX3" y="connsiteY3"/>
              </a:cxn>
            </a:cxnLst>
            <a:rect l="l" t="t" r="r" b="b"/>
            <a:pathLst>
              <a:path w="2152075" h="2032619">
                <a:moveTo>
                  <a:pt x="0" y="0"/>
                </a:moveTo>
                <a:lnTo>
                  <a:pt x="2152075" y="0"/>
                </a:lnTo>
                <a:lnTo>
                  <a:pt x="2152075" y="2032619"/>
                </a:lnTo>
                <a:lnTo>
                  <a:pt x="0" y="2032619"/>
                </a:lnTo>
                <a:close/>
              </a:path>
            </a:pathLst>
          </a:custGeom>
        </p:spPr>
      </p:pic>
      <p:sp>
        <p:nvSpPr>
          <p:cNvPr id="2" name="标题 1"/>
          <p:cNvSpPr>
            <a:spLocks noGrp="1"/>
          </p:cNvSpPr>
          <p:nvPr>
            <p:ph type="title" hasCustomPrompt="1"/>
            <p:custDataLst>
              <p:tags r:id="rId3"/>
            </p:custDataLst>
          </p:nvPr>
        </p:nvSpPr>
        <p:spPr>
          <a:xfrm>
            <a:off x="1522800" y="1339200"/>
            <a:ext cx="9144000" cy="2386800"/>
          </a:xfrm>
        </p:spPr>
        <p:txBody>
          <a:bodyPr anchor="b">
            <a:normAutofit/>
          </a:bodyPr>
          <a:lstStyle>
            <a:lvl1pPr algn="ctr">
              <a:defRPr sz="6000" u="none" strike="noStrike" kern="1200" cap="none" spc="200" normalizeH="0" baseline="0">
                <a:solidFill>
                  <a:schemeClr val="accent1"/>
                </a:solidFill>
                <a:latin typeface="Arial" panose="020B0604020202020204" pitchFamily="34" charset="0"/>
                <a:ea typeface="隶书" panose="02010509060101010101" pitchFamily="49" charset="-122"/>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a:normAutofit/>
          </a:bodyPr>
          <a:lstStyle>
            <a:lvl1pPr algn="ctr">
              <a:defRPr u="none" strike="noStrike" kern="1200" cap="none" spc="200" normalizeH="0" baseline="0">
                <a:solidFill>
                  <a:schemeClr val="tx1">
                    <a:lumMod val="85000"/>
                    <a:lumOff val="15000"/>
                  </a:schemeClr>
                </a:solidFill>
                <a:latin typeface="Arial" panose="020B0604020202020204" pitchFamily="34" charset="0"/>
                <a:ea typeface="隶书" panose="02010509060101010101" pitchFamily="49" charset="-122"/>
              </a:defRPr>
            </a:lvl1pPr>
          </a:lstStyle>
          <a:p>
            <a:pPr lvl="0"/>
            <a:r>
              <a:rPr lang="zh-CN" altLang="en-US" dirty="0"/>
              <a:t>单击此处编辑母版文本样式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2023/12/14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2023/12/14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2023/12/14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2023/12/14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2023/12/14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1.jpeg"/><Relationship Id="rId3" Type="http://schemas.openxmlformats.org/officeDocument/2006/relationships/slideLayout" Target="../slideLayouts/slideLayout14.xml"/><Relationship Id="rId21" Type="http://schemas.openxmlformats.org/officeDocument/2006/relationships/tags" Target="../tags/tag6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ags" Target="../tags/tag6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ags" Target="../tags/tag64.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6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ags" Target="../tags/tag67.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ags" Target="../tags/tag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ags" Target="../tags/tag211.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tags" Target="../tags/tag215.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ags" Target="../tags/tag210.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tags" Target="../tags/tag214.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tags" Target="../tags/tag213.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tags" Target="../tags/tag2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9"/>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2023/12/14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pic>
        <p:nvPicPr>
          <p:cNvPr id="8" name="图片 7" descr="图片1"/>
          <p:cNvPicPr>
            <a:picLocks noChangeAspect="1"/>
          </p:cNvPicPr>
          <p:nvPr userDrawn="1"/>
        </p:nvPicPr>
        <p:blipFill>
          <a:blip r:embed="rId20">
            <a:alphaModFix amt="60000"/>
          </a:blip>
          <a:stretch>
            <a:fillRect/>
          </a:stretch>
        </p:blipFill>
        <p:spPr>
          <a:xfrm>
            <a:off x="11029315" y="189865"/>
            <a:ext cx="943610" cy="943610"/>
          </a:xfrm>
          <a:prstGeom prst="rect">
            <a:avLst/>
          </a:prstGeom>
        </p:spPr>
      </p:pic>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26"/>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2023/12/14</a:t>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cs typeface="Arial" panose="020B0604020202020204" pitchFamily="34" charset="0"/>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cs typeface="Arial" panose="020B0604020202020204" pitchFamily="34" charset="0"/>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cs typeface="Arial" panose="020B0604020202020204" pitchFamily="34" charset="0"/>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cs typeface="Arial" panose="020B0604020202020204" pitchFamily="34" charset="0"/>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cs typeface="Arial" panose="020B0604020202020204" pitchFamily="34" charset="0"/>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2023/12/14</a:t>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cs typeface="Arial" panose="020B0604020202020204" pitchFamily="34" charset="0"/>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cs typeface="Arial" panose="020B0604020202020204" pitchFamily="34" charset="0"/>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cs typeface="Arial" panose="020B0604020202020204" pitchFamily="34" charset="0"/>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cs typeface="Arial" panose="020B0604020202020204" pitchFamily="34" charset="0"/>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cs typeface="Arial" panose="020B0604020202020204" pitchFamily="34" charset="0"/>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58.xml"/><Relationship Id="rId2" Type="http://schemas.openxmlformats.org/officeDocument/2006/relationships/tags" Target="../tags/tag357.xml"/><Relationship Id="rId1" Type="http://schemas.openxmlformats.org/officeDocument/2006/relationships/tags" Target="../tags/tag356.xml"/><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40.GIF"/><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image" Target="../media/image39.GIF"/><Relationship Id="rId5" Type="http://schemas.openxmlformats.org/officeDocument/2006/relationships/image" Target="../media/image38.png"/><Relationship Id="rId10" Type="http://schemas.openxmlformats.org/officeDocument/2006/relationships/image" Target="../media/image5.png"/><Relationship Id="rId4" Type="http://schemas.openxmlformats.org/officeDocument/2006/relationships/image" Target="../media/image37.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4.xml"/><Relationship Id="rId1" Type="http://schemas.openxmlformats.org/officeDocument/2006/relationships/tags" Target="../tags/tag403.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video" Target="../media/media1.mp4"/><Relationship Id="rId7" Type="http://schemas.openxmlformats.org/officeDocument/2006/relationships/image" Target="../media/image41.png"/><Relationship Id="rId2" Type="http://schemas.microsoft.com/office/2007/relationships/media" Target="../media/media1.mp4"/><Relationship Id="rId1" Type="http://schemas.openxmlformats.org/officeDocument/2006/relationships/tags" Target="../tags/tag405.xml"/><Relationship Id="rId6" Type="http://schemas.openxmlformats.org/officeDocument/2006/relationships/slideLayout" Target="../slideLayouts/slideLayout2.xml"/><Relationship Id="rId5" Type="http://schemas.openxmlformats.org/officeDocument/2006/relationships/tags" Target="../tags/tag407.xml"/><Relationship Id="rId4" Type="http://schemas.openxmlformats.org/officeDocument/2006/relationships/tags" Target="../tags/tag406.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2.mp4"/><Relationship Id="rId7" Type="http://schemas.openxmlformats.org/officeDocument/2006/relationships/image" Target="../media/image21.GIF"/><Relationship Id="rId2" Type="http://schemas.microsoft.com/office/2007/relationships/media" Target="../media/media2.mp4"/><Relationship Id="rId1" Type="http://schemas.openxmlformats.org/officeDocument/2006/relationships/tags" Target="../tags/tag408.xml"/><Relationship Id="rId6" Type="http://schemas.openxmlformats.org/officeDocument/2006/relationships/image" Target="../media/image43.png"/><Relationship Id="rId5" Type="http://schemas.openxmlformats.org/officeDocument/2006/relationships/slideLayout" Target="../slideLayouts/slideLayout2.xml"/><Relationship Id="rId4" Type="http://schemas.openxmlformats.org/officeDocument/2006/relationships/tags" Target="../tags/tag409.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3.mp4"/><Relationship Id="rId7" Type="http://schemas.openxmlformats.org/officeDocument/2006/relationships/image" Target="../media/image45.GIF"/><Relationship Id="rId2" Type="http://schemas.microsoft.com/office/2007/relationships/media" Target="../media/media3.mp4"/><Relationship Id="rId1" Type="http://schemas.openxmlformats.org/officeDocument/2006/relationships/tags" Target="../tags/tag410.xml"/><Relationship Id="rId6" Type="http://schemas.openxmlformats.org/officeDocument/2006/relationships/image" Target="../media/image44.png"/><Relationship Id="rId5" Type="http://schemas.openxmlformats.org/officeDocument/2006/relationships/slideLayout" Target="../slideLayouts/slideLayout2.xml"/><Relationship Id="rId4" Type="http://schemas.openxmlformats.org/officeDocument/2006/relationships/tags" Target="../tags/tag411.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4.mp4"/><Relationship Id="rId7" Type="http://schemas.openxmlformats.org/officeDocument/2006/relationships/image" Target="../media/image47.GIF"/><Relationship Id="rId2" Type="http://schemas.microsoft.com/office/2007/relationships/media" Target="../media/media4.mp4"/><Relationship Id="rId1" Type="http://schemas.openxmlformats.org/officeDocument/2006/relationships/tags" Target="../tags/tag412.xml"/><Relationship Id="rId6" Type="http://schemas.openxmlformats.org/officeDocument/2006/relationships/image" Target="../media/image46.png"/><Relationship Id="rId5" Type="http://schemas.openxmlformats.org/officeDocument/2006/relationships/slideLayout" Target="../slideLayouts/slideLayout2.xml"/><Relationship Id="rId4" Type="http://schemas.openxmlformats.org/officeDocument/2006/relationships/tags" Target="../tags/tag413.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5.mp4"/><Relationship Id="rId7" Type="http://schemas.openxmlformats.org/officeDocument/2006/relationships/image" Target="../media/image49.GIF"/><Relationship Id="rId2" Type="http://schemas.microsoft.com/office/2007/relationships/media" Target="../media/media5.mp4"/><Relationship Id="rId1" Type="http://schemas.openxmlformats.org/officeDocument/2006/relationships/tags" Target="../tags/tag414.xml"/><Relationship Id="rId6" Type="http://schemas.openxmlformats.org/officeDocument/2006/relationships/image" Target="../media/image48.png"/><Relationship Id="rId5" Type="http://schemas.openxmlformats.org/officeDocument/2006/relationships/slideLayout" Target="../slideLayouts/slideLayout2.xml"/><Relationship Id="rId4" Type="http://schemas.openxmlformats.org/officeDocument/2006/relationships/tags" Target="../tags/tag4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17.xml"/><Relationship Id="rId1" Type="http://schemas.openxmlformats.org/officeDocument/2006/relationships/tags" Target="../tags/tag416.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tags" Target="../tags/tag419.xml"/><Relationship Id="rId1" Type="http://schemas.openxmlformats.org/officeDocument/2006/relationships/tags" Target="../tags/tag4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422.xml"/><Relationship Id="rId7" Type="http://schemas.openxmlformats.org/officeDocument/2006/relationships/image" Target="../media/image55.png"/><Relationship Id="rId12" Type="http://schemas.openxmlformats.org/officeDocument/2006/relationships/image" Target="../media/image5.png"/><Relationship Id="rId2" Type="http://schemas.openxmlformats.org/officeDocument/2006/relationships/tags" Target="../tags/tag421.xml"/><Relationship Id="rId1" Type="http://schemas.openxmlformats.org/officeDocument/2006/relationships/tags" Target="../tags/tag420.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slideLayout" Target="../slideLayouts/slideLayout2.xml"/><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tags" Target="../tags/tag366.xml"/><Relationship Id="rId13" Type="http://schemas.openxmlformats.org/officeDocument/2006/relationships/tags" Target="../tags/tag371.xml"/><Relationship Id="rId18" Type="http://schemas.openxmlformats.org/officeDocument/2006/relationships/tags" Target="../tags/tag376.xml"/><Relationship Id="rId26" Type="http://schemas.openxmlformats.org/officeDocument/2006/relationships/image" Target="../media/image5.png"/><Relationship Id="rId3" Type="http://schemas.openxmlformats.org/officeDocument/2006/relationships/tags" Target="../tags/tag361.xml"/><Relationship Id="rId21" Type="http://schemas.openxmlformats.org/officeDocument/2006/relationships/tags" Target="../tags/tag379.xml"/><Relationship Id="rId7" Type="http://schemas.openxmlformats.org/officeDocument/2006/relationships/tags" Target="../tags/tag365.xml"/><Relationship Id="rId12" Type="http://schemas.openxmlformats.org/officeDocument/2006/relationships/tags" Target="../tags/tag370.xml"/><Relationship Id="rId17" Type="http://schemas.openxmlformats.org/officeDocument/2006/relationships/tags" Target="../tags/tag375.xml"/><Relationship Id="rId25" Type="http://schemas.openxmlformats.org/officeDocument/2006/relationships/slideLayout" Target="../slideLayouts/slideLayout18.xml"/><Relationship Id="rId2" Type="http://schemas.openxmlformats.org/officeDocument/2006/relationships/tags" Target="../tags/tag360.xml"/><Relationship Id="rId16" Type="http://schemas.openxmlformats.org/officeDocument/2006/relationships/tags" Target="../tags/tag374.xml"/><Relationship Id="rId20" Type="http://schemas.openxmlformats.org/officeDocument/2006/relationships/tags" Target="../tags/tag378.xml"/><Relationship Id="rId1" Type="http://schemas.openxmlformats.org/officeDocument/2006/relationships/tags" Target="../tags/tag359.xml"/><Relationship Id="rId6" Type="http://schemas.openxmlformats.org/officeDocument/2006/relationships/tags" Target="../tags/tag364.xml"/><Relationship Id="rId11" Type="http://schemas.openxmlformats.org/officeDocument/2006/relationships/tags" Target="../tags/tag369.xml"/><Relationship Id="rId24" Type="http://schemas.openxmlformats.org/officeDocument/2006/relationships/tags" Target="../tags/tag382.xml"/><Relationship Id="rId5" Type="http://schemas.openxmlformats.org/officeDocument/2006/relationships/tags" Target="../tags/tag363.xml"/><Relationship Id="rId15" Type="http://schemas.openxmlformats.org/officeDocument/2006/relationships/tags" Target="../tags/tag373.xml"/><Relationship Id="rId23" Type="http://schemas.openxmlformats.org/officeDocument/2006/relationships/tags" Target="../tags/tag381.xml"/><Relationship Id="rId28" Type="http://schemas.openxmlformats.org/officeDocument/2006/relationships/image" Target="../media/image15.svg"/><Relationship Id="rId10" Type="http://schemas.openxmlformats.org/officeDocument/2006/relationships/tags" Target="../tags/tag368.xml"/><Relationship Id="rId19" Type="http://schemas.openxmlformats.org/officeDocument/2006/relationships/tags" Target="../tags/tag377.xml"/><Relationship Id="rId4" Type="http://schemas.openxmlformats.org/officeDocument/2006/relationships/tags" Target="../tags/tag362.xml"/><Relationship Id="rId9" Type="http://schemas.openxmlformats.org/officeDocument/2006/relationships/tags" Target="../tags/tag367.xml"/><Relationship Id="rId14" Type="http://schemas.openxmlformats.org/officeDocument/2006/relationships/tags" Target="../tags/tag372.xml"/><Relationship Id="rId22" Type="http://schemas.openxmlformats.org/officeDocument/2006/relationships/tags" Target="../tags/tag380.xml"/><Relationship Id="rId27"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tags" Target="../tags/tag424.xml"/><Relationship Id="rId1" Type="http://schemas.openxmlformats.org/officeDocument/2006/relationships/tags" Target="../tags/tag42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6.xml"/><Relationship Id="rId1" Type="http://schemas.openxmlformats.org/officeDocument/2006/relationships/tags" Target="../tags/tag425.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2.xml"/><Relationship Id="rId7" Type="http://schemas.openxmlformats.org/officeDocument/2006/relationships/image" Target="../media/image72.png"/><Relationship Id="rId2" Type="http://schemas.openxmlformats.org/officeDocument/2006/relationships/tags" Target="../tags/tag428.xml"/><Relationship Id="rId1" Type="http://schemas.openxmlformats.org/officeDocument/2006/relationships/tags" Target="../tags/tag427.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5.png"/><Relationship Id="rId4" Type="http://schemas.openxmlformats.org/officeDocument/2006/relationships/image" Target="../media/image69.pn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2.xml"/><Relationship Id="rId7" Type="http://schemas.openxmlformats.org/officeDocument/2006/relationships/image" Target="../media/image78.png"/><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2.xml"/><Relationship Id="rId7" Type="http://schemas.openxmlformats.org/officeDocument/2006/relationships/image" Target="../media/image83.png"/><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5.png"/><Relationship Id="rId4" Type="http://schemas.openxmlformats.org/officeDocument/2006/relationships/image" Target="../media/image80.png"/><Relationship Id="rId9"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tags" Target="../tags/tag440.xml"/><Relationship Id="rId13" Type="http://schemas.openxmlformats.org/officeDocument/2006/relationships/tags" Target="../tags/tag445.xml"/><Relationship Id="rId18" Type="http://schemas.openxmlformats.org/officeDocument/2006/relationships/tags" Target="../tags/tag450.xml"/><Relationship Id="rId26" Type="http://schemas.openxmlformats.org/officeDocument/2006/relationships/tags" Target="../tags/tag458.xml"/><Relationship Id="rId39" Type="http://schemas.openxmlformats.org/officeDocument/2006/relationships/image" Target="../media/image5.png"/><Relationship Id="rId3" Type="http://schemas.openxmlformats.org/officeDocument/2006/relationships/tags" Target="../tags/tag435.xml"/><Relationship Id="rId21" Type="http://schemas.openxmlformats.org/officeDocument/2006/relationships/tags" Target="../tags/tag453.xml"/><Relationship Id="rId34" Type="http://schemas.openxmlformats.org/officeDocument/2006/relationships/tags" Target="../tags/tag466.xml"/><Relationship Id="rId7" Type="http://schemas.openxmlformats.org/officeDocument/2006/relationships/tags" Target="../tags/tag439.xml"/><Relationship Id="rId12" Type="http://schemas.openxmlformats.org/officeDocument/2006/relationships/tags" Target="../tags/tag444.xml"/><Relationship Id="rId17" Type="http://schemas.openxmlformats.org/officeDocument/2006/relationships/tags" Target="../tags/tag449.xml"/><Relationship Id="rId25" Type="http://schemas.openxmlformats.org/officeDocument/2006/relationships/tags" Target="../tags/tag457.xml"/><Relationship Id="rId33" Type="http://schemas.openxmlformats.org/officeDocument/2006/relationships/tags" Target="../tags/tag465.xml"/><Relationship Id="rId38" Type="http://schemas.openxmlformats.org/officeDocument/2006/relationships/slideLayout" Target="../slideLayouts/slideLayout36.xml"/><Relationship Id="rId2" Type="http://schemas.openxmlformats.org/officeDocument/2006/relationships/tags" Target="../tags/tag434.xml"/><Relationship Id="rId16" Type="http://schemas.openxmlformats.org/officeDocument/2006/relationships/tags" Target="../tags/tag448.xml"/><Relationship Id="rId20" Type="http://schemas.openxmlformats.org/officeDocument/2006/relationships/tags" Target="../tags/tag452.xml"/><Relationship Id="rId29" Type="http://schemas.openxmlformats.org/officeDocument/2006/relationships/tags" Target="../tags/tag461.xml"/><Relationship Id="rId1" Type="http://schemas.openxmlformats.org/officeDocument/2006/relationships/tags" Target="../tags/tag433.xml"/><Relationship Id="rId6" Type="http://schemas.openxmlformats.org/officeDocument/2006/relationships/tags" Target="../tags/tag438.xml"/><Relationship Id="rId11" Type="http://schemas.openxmlformats.org/officeDocument/2006/relationships/tags" Target="../tags/tag443.xml"/><Relationship Id="rId24" Type="http://schemas.openxmlformats.org/officeDocument/2006/relationships/tags" Target="../tags/tag456.xml"/><Relationship Id="rId32" Type="http://schemas.openxmlformats.org/officeDocument/2006/relationships/tags" Target="../tags/tag464.xml"/><Relationship Id="rId37" Type="http://schemas.openxmlformats.org/officeDocument/2006/relationships/tags" Target="../tags/tag469.xml"/><Relationship Id="rId40" Type="http://schemas.openxmlformats.org/officeDocument/2006/relationships/image" Target="../media/image86.png"/><Relationship Id="rId5" Type="http://schemas.openxmlformats.org/officeDocument/2006/relationships/tags" Target="../tags/tag437.xml"/><Relationship Id="rId15" Type="http://schemas.openxmlformats.org/officeDocument/2006/relationships/tags" Target="../tags/tag447.xml"/><Relationship Id="rId23" Type="http://schemas.openxmlformats.org/officeDocument/2006/relationships/tags" Target="../tags/tag455.xml"/><Relationship Id="rId28" Type="http://schemas.openxmlformats.org/officeDocument/2006/relationships/tags" Target="../tags/tag460.xml"/><Relationship Id="rId36" Type="http://schemas.openxmlformats.org/officeDocument/2006/relationships/tags" Target="../tags/tag468.xml"/><Relationship Id="rId10" Type="http://schemas.openxmlformats.org/officeDocument/2006/relationships/tags" Target="../tags/tag442.xml"/><Relationship Id="rId19" Type="http://schemas.openxmlformats.org/officeDocument/2006/relationships/tags" Target="../tags/tag451.xml"/><Relationship Id="rId31" Type="http://schemas.openxmlformats.org/officeDocument/2006/relationships/tags" Target="../tags/tag463.xml"/><Relationship Id="rId4" Type="http://schemas.openxmlformats.org/officeDocument/2006/relationships/tags" Target="../tags/tag436.xml"/><Relationship Id="rId9" Type="http://schemas.openxmlformats.org/officeDocument/2006/relationships/tags" Target="../tags/tag441.xml"/><Relationship Id="rId14" Type="http://schemas.openxmlformats.org/officeDocument/2006/relationships/tags" Target="../tags/tag446.xml"/><Relationship Id="rId22" Type="http://schemas.openxmlformats.org/officeDocument/2006/relationships/tags" Target="../tags/tag454.xml"/><Relationship Id="rId27" Type="http://schemas.openxmlformats.org/officeDocument/2006/relationships/tags" Target="../tags/tag459.xml"/><Relationship Id="rId30" Type="http://schemas.openxmlformats.org/officeDocument/2006/relationships/tags" Target="../tags/tag462.xml"/><Relationship Id="rId35" Type="http://schemas.openxmlformats.org/officeDocument/2006/relationships/tags" Target="../tags/tag46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1.xml"/><Relationship Id="rId1" Type="http://schemas.openxmlformats.org/officeDocument/2006/relationships/tags" Target="../tags/tag470.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3.xml"/><Relationship Id="rId1" Type="http://schemas.openxmlformats.org/officeDocument/2006/relationships/tags" Target="../tags/tag472.xml"/><Relationship Id="rId5" Type="http://schemas.openxmlformats.org/officeDocument/2006/relationships/image" Target="../media/image5.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5.xml"/><Relationship Id="rId1" Type="http://schemas.openxmlformats.org/officeDocument/2006/relationships/tags" Target="../tags/tag474.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90.png"/><Relationship Id="rId2" Type="http://schemas.openxmlformats.org/officeDocument/2006/relationships/tags" Target="../tags/tag477.xml"/><Relationship Id="rId1" Type="http://schemas.openxmlformats.org/officeDocument/2006/relationships/tags" Target="../tags/tag47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24.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385.xml"/><Relationship Id="rId7" Type="http://schemas.openxmlformats.org/officeDocument/2006/relationships/image" Target="../media/image15.png"/><Relationship Id="rId12" Type="http://schemas.openxmlformats.org/officeDocument/2006/relationships/image" Target="../media/image5.png"/><Relationship Id="rId2" Type="http://schemas.openxmlformats.org/officeDocument/2006/relationships/tags" Target="../tags/tag384.xml"/><Relationship Id="rId1" Type="http://schemas.openxmlformats.org/officeDocument/2006/relationships/tags" Target="../tags/tag383.xml"/><Relationship Id="rId6" Type="http://schemas.openxmlformats.org/officeDocument/2006/relationships/slideLayout" Target="../slideLayouts/slideLayout2.xml"/><Relationship Id="rId11" Type="http://schemas.openxmlformats.org/officeDocument/2006/relationships/image" Target="../media/image19.png"/><Relationship Id="rId5" Type="http://schemas.openxmlformats.org/officeDocument/2006/relationships/tags" Target="../tags/tag387.xml"/><Relationship Id="rId10" Type="http://schemas.openxmlformats.org/officeDocument/2006/relationships/image" Target="../media/image18.png"/><Relationship Id="rId4" Type="http://schemas.openxmlformats.org/officeDocument/2006/relationships/tags" Target="../tags/tag386.xml"/><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9.xml"/><Relationship Id="rId1" Type="http://schemas.openxmlformats.org/officeDocument/2006/relationships/tags" Target="../tags/tag478.xml"/><Relationship Id="rId6" Type="http://schemas.openxmlformats.org/officeDocument/2006/relationships/image" Target="../media/image5.png"/><Relationship Id="rId5" Type="http://schemas.openxmlformats.org/officeDocument/2006/relationships/image" Target="../media/image92.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1.xml"/><Relationship Id="rId1" Type="http://schemas.openxmlformats.org/officeDocument/2006/relationships/tags" Target="../tags/tag480.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3.xml"/><Relationship Id="rId1" Type="http://schemas.openxmlformats.org/officeDocument/2006/relationships/tags" Target="../tags/tag48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video" Target="../media/media1.mp4"/><Relationship Id="rId7" Type="http://schemas.openxmlformats.org/officeDocument/2006/relationships/image" Target="../media/image93.png"/><Relationship Id="rId2" Type="http://schemas.microsoft.com/office/2007/relationships/media" Target="../media/media1.mp4"/><Relationship Id="rId1" Type="http://schemas.openxmlformats.org/officeDocument/2006/relationships/tags" Target="../tags/tag484.xml"/><Relationship Id="rId6" Type="http://schemas.openxmlformats.org/officeDocument/2006/relationships/slideLayout" Target="../slideLayouts/slideLayout2.xml"/><Relationship Id="rId5" Type="http://schemas.openxmlformats.org/officeDocument/2006/relationships/tags" Target="../tags/tag486.xml"/><Relationship Id="rId10" Type="http://schemas.openxmlformats.org/officeDocument/2006/relationships/image" Target="../media/image5.png"/><Relationship Id="rId4" Type="http://schemas.openxmlformats.org/officeDocument/2006/relationships/tags" Target="../tags/tag485.xml"/><Relationship Id="rId9" Type="http://schemas.openxmlformats.org/officeDocument/2006/relationships/image" Target="../media/image42.GI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8.xml"/><Relationship Id="rId1" Type="http://schemas.openxmlformats.org/officeDocument/2006/relationships/tags" Target="../tags/tag487.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tags" Target="../tags/tag489.xml"/><Relationship Id="rId6" Type="http://schemas.openxmlformats.org/officeDocument/2006/relationships/image" Target="../media/image5.png"/><Relationship Id="rId5" Type="http://schemas.openxmlformats.org/officeDocument/2006/relationships/image" Target="../media/image56.pn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3.xml"/><Relationship Id="rId1" Type="http://schemas.openxmlformats.org/officeDocument/2006/relationships/tags" Target="../tags/tag49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2.xml"/><Relationship Id="rId7" Type="http://schemas.openxmlformats.org/officeDocument/2006/relationships/image" Target="../media/image77.png"/><Relationship Id="rId2" Type="http://schemas.openxmlformats.org/officeDocument/2006/relationships/tags" Target="../tags/tag495.xml"/><Relationship Id="rId1" Type="http://schemas.openxmlformats.org/officeDocument/2006/relationships/tags" Target="../tags/tag494.xml"/><Relationship Id="rId6" Type="http://schemas.openxmlformats.org/officeDocument/2006/relationships/image" Target="../media/image76.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xml.rels><?xml version="1.0" encoding="UTF-8" standalone="yes"?>
<Relationships xmlns="http://schemas.openxmlformats.org/package/2006/relationships"><Relationship Id="rId3" Type="http://schemas.openxmlformats.org/officeDocument/2006/relationships/tags" Target="../tags/tag390.xml"/><Relationship Id="rId7" Type="http://schemas.openxmlformats.org/officeDocument/2006/relationships/image" Target="../media/image5.png"/><Relationship Id="rId2" Type="http://schemas.openxmlformats.org/officeDocument/2006/relationships/tags" Target="../tags/tag389.xml"/><Relationship Id="rId1" Type="http://schemas.openxmlformats.org/officeDocument/2006/relationships/tags" Target="../tags/tag388.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tags" Target="../tags/tag392.xml"/><Relationship Id="rId1" Type="http://schemas.openxmlformats.org/officeDocument/2006/relationships/tags" Target="../tags/tag39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5.png"/><Relationship Id="rId4" Type="http://schemas.openxmlformats.org/officeDocument/2006/relationships/image" Target="../media/image21.GIF"/><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25.GIF"/><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image" Target="../media/image24.png"/><Relationship Id="rId11" Type="http://schemas.openxmlformats.org/officeDocument/2006/relationships/image" Target="../media/image5.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tags" Target="../tags/tag398.xml"/><Relationship Id="rId1" Type="http://schemas.openxmlformats.org/officeDocument/2006/relationships/tags" Target="../tags/tag397.xml"/><Relationship Id="rId6" Type="http://schemas.openxmlformats.org/officeDocument/2006/relationships/image" Target="../media/image30.GIF"/><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tags" Target="../tags/tag400.xml"/><Relationship Id="rId1" Type="http://schemas.openxmlformats.org/officeDocument/2006/relationships/tags" Target="../tags/tag399.xml"/><Relationship Id="rId6" Type="http://schemas.openxmlformats.org/officeDocument/2006/relationships/image" Target="../media/image36.GIF"/><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ctrTitle"/>
            <p:custDataLst>
              <p:tags r:id="rId2"/>
            </p:custDataLst>
          </p:nvPr>
        </p:nvSpPr>
        <p:spPr>
          <a:xfrm>
            <a:off x="5123180" y="1490980"/>
            <a:ext cx="6530975" cy="1876425"/>
          </a:xfrm>
        </p:spPr>
        <p:txBody>
          <a:bodyPr>
            <a:noAutofit/>
          </a:bodyPr>
          <a:lstStyle/>
          <a:p>
            <a:pPr marL="0" indent="0" algn="ctr">
              <a:lnSpc>
                <a:spcPct val="100000"/>
              </a:lnSpc>
              <a:spcBef>
                <a:spcPts val="0"/>
              </a:spcBef>
              <a:spcAft>
                <a:spcPts val="0"/>
              </a:spcAft>
              <a:buSzPct val="100000"/>
              <a:buNone/>
            </a:pPr>
            <a:r>
              <a:rPr lang="zh-CN" altLang="en-US" sz="4400" spc="240" dirty="0">
                <a:latin typeface="华光楷体_CNKI" panose="02000500000000000000" charset="-122"/>
                <a:ea typeface="华光楷体_CNKI" panose="02000500000000000000" charset="-122"/>
                <a:sym typeface="+mn-ea"/>
              </a:rPr>
              <a:t>初级汉语学习者的书写偏误及其学习策略</a:t>
            </a:r>
          </a:p>
        </p:txBody>
      </p:sp>
      <p:sp>
        <p:nvSpPr>
          <p:cNvPr id="11" name="副标题 10"/>
          <p:cNvSpPr>
            <a:spLocks noGrp="1"/>
          </p:cNvSpPr>
          <p:nvPr>
            <p:ph type="subTitle" idx="1"/>
            <p:custDataLst>
              <p:tags r:id="rId3"/>
            </p:custDataLst>
          </p:nvPr>
        </p:nvSpPr>
        <p:spPr>
          <a:xfrm>
            <a:off x="5609953" y="3743016"/>
            <a:ext cx="5683885" cy="950984"/>
          </a:xfrm>
        </p:spPr>
        <p:txBody>
          <a:bodyPr>
            <a:normAutofit/>
          </a:bodyPr>
          <a:lstStyle/>
          <a:p>
            <a:pPr marL="0" lvl="0" indent="0" algn="ctr">
              <a:lnSpc>
                <a:spcPct val="100000"/>
              </a:lnSpc>
              <a:spcBef>
                <a:spcPts val="0"/>
              </a:spcBef>
              <a:spcAft>
                <a:spcPts val="0"/>
              </a:spcAft>
              <a:buSzPct val="100000"/>
              <a:buNone/>
            </a:pPr>
            <a:r>
              <a:rPr lang="zh-CN" altLang="en-US" sz="2400" spc="100" dirty="0">
                <a:solidFill>
                  <a:schemeClr val="tx1">
                    <a:lumMod val="75000"/>
                    <a:lumOff val="25000"/>
                  </a:schemeClr>
                </a:solidFill>
                <a:latin typeface="华光楷体_CNKI" panose="02000500000000000000" charset="-122"/>
                <a:ea typeface="华光楷体_CNKI" panose="02000500000000000000" charset="-122"/>
              </a:rPr>
              <a:t>汇报人：蒋进国、姚成军</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06145" y="608965"/>
            <a:ext cx="4897120" cy="809625"/>
          </a:xfrm>
        </p:spPr>
        <p:txBody>
          <a:bodyPr>
            <a:normAutofit fontScale="90000"/>
          </a:bodyPr>
          <a:lstStyle/>
          <a:p>
            <a:r>
              <a:rPr lang="en-US" altLang="zh-CN" sz="3100">
                <a:latin typeface="宋体" panose="02010600030101010101" pitchFamily="2" charset="-122"/>
                <a:ea typeface="宋体" panose="02010600030101010101" pitchFamily="2" charset="-122"/>
                <a:cs typeface="宋体" panose="02010600030101010101" pitchFamily="2" charset="-122"/>
              </a:rPr>
              <a:t>3.</a:t>
            </a:r>
            <a:r>
              <a:rPr lang="zh-CN" altLang="en-US" sz="3100">
                <a:latin typeface="宋体" panose="02010600030101010101" pitchFamily="2" charset="-122"/>
                <a:ea typeface="宋体" panose="02010600030101010101" pitchFamily="2" charset="-122"/>
                <a:cs typeface="宋体" panose="02010600030101010101" pitchFamily="2" charset="-122"/>
              </a:rPr>
              <a:t>笔画冗余</a:t>
            </a:r>
            <a:r>
              <a:rPr lang="zh-CN" altLang="en-US" sz="2800">
                <a:latin typeface="宋体" panose="02010600030101010101" pitchFamily="2" charset="-122"/>
                <a:ea typeface="宋体" panose="02010600030101010101" pitchFamily="2" charset="-122"/>
                <a:cs typeface="宋体" panose="02010600030101010101" pitchFamily="2" charset="-122"/>
              </a:rPr>
              <a:t/>
            </a:r>
            <a:br>
              <a:rPr lang="zh-CN" altLang="en-US" sz="2800">
                <a:latin typeface="宋体" panose="02010600030101010101" pitchFamily="2" charset="-122"/>
                <a:ea typeface="宋体" panose="02010600030101010101" pitchFamily="2" charset="-122"/>
                <a:cs typeface="宋体" panose="02010600030101010101" pitchFamily="2" charset="-122"/>
              </a:rPr>
            </a:br>
            <a:r>
              <a:rPr lang="zh-CN" altLang="en-US" sz="2700">
                <a:latin typeface="宋体" panose="02010600030101010101" pitchFamily="2" charset="-122"/>
                <a:ea typeface="宋体" panose="02010600030101010101" pitchFamily="2" charset="-122"/>
                <a:cs typeface="宋体" panose="02010600030101010101" pitchFamily="2" charset="-122"/>
              </a:rPr>
              <a:t>（Redundance of strokes）</a:t>
            </a:r>
          </a:p>
        </p:txBody>
      </p:sp>
      <p:pic>
        <p:nvPicPr>
          <p:cNvPr id="7" name="内容占位符 6"/>
          <p:cNvPicPr>
            <a:picLocks noGrp="1" noChangeAspect="1"/>
          </p:cNvPicPr>
          <p:nvPr>
            <p:ph idx="1"/>
          </p:nvPr>
        </p:nvPicPr>
        <p:blipFill>
          <a:blip r:embed="rId4"/>
          <a:stretch>
            <a:fillRect/>
          </a:stretch>
        </p:blipFill>
        <p:spPr>
          <a:xfrm>
            <a:off x="1445260" y="2195830"/>
            <a:ext cx="2504440" cy="1019175"/>
          </a:xfrm>
          <a:prstGeom prst="rect">
            <a:avLst/>
          </a:prstGeom>
        </p:spPr>
      </p:pic>
      <p:pic>
        <p:nvPicPr>
          <p:cNvPr id="6" name="图片 5"/>
          <p:cNvPicPr>
            <a:picLocks noChangeAspect="1"/>
          </p:cNvPicPr>
          <p:nvPr/>
        </p:nvPicPr>
        <p:blipFill>
          <a:blip r:embed="rId5"/>
          <a:stretch>
            <a:fillRect/>
          </a:stretch>
        </p:blipFill>
        <p:spPr>
          <a:xfrm>
            <a:off x="1445260" y="4210050"/>
            <a:ext cx="3505835" cy="1050925"/>
          </a:xfrm>
          <a:prstGeom prst="rect">
            <a:avLst/>
          </a:prstGeom>
        </p:spPr>
      </p:pic>
      <p:pic>
        <p:nvPicPr>
          <p:cNvPr id="104" name="图片 103"/>
          <p:cNvPicPr/>
          <p:nvPr/>
        </p:nvPicPr>
        <p:blipFill>
          <a:blip r:embed="rId6"/>
          <a:stretch>
            <a:fillRect/>
          </a:stretch>
        </p:blipFill>
        <p:spPr>
          <a:xfrm>
            <a:off x="9017635" y="3924300"/>
            <a:ext cx="2258060" cy="2136140"/>
          </a:xfrm>
          <a:prstGeom prst="rect">
            <a:avLst/>
          </a:prstGeom>
          <a:noFill/>
          <a:ln w="9525">
            <a:noFill/>
          </a:ln>
        </p:spPr>
      </p:pic>
      <p:pic>
        <p:nvPicPr>
          <p:cNvPr id="105" name="图片 104"/>
          <p:cNvPicPr/>
          <p:nvPr/>
        </p:nvPicPr>
        <p:blipFill>
          <a:blip r:embed="rId7"/>
          <a:stretch>
            <a:fillRect/>
          </a:stretch>
        </p:blipFill>
        <p:spPr>
          <a:xfrm>
            <a:off x="9017635" y="1767840"/>
            <a:ext cx="2178050" cy="1875155"/>
          </a:xfrm>
          <a:prstGeom prst="rect">
            <a:avLst/>
          </a:prstGeom>
          <a:noFill/>
          <a:ln w="9525">
            <a:noFill/>
          </a:ln>
        </p:spPr>
      </p:pic>
      <p:pic>
        <p:nvPicPr>
          <p:cNvPr id="4" name="图片 3"/>
          <p:cNvPicPr>
            <a:picLocks noChangeAspect="1"/>
          </p:cNvPicPr>
          <p:nvPr/>
        </p:nvPicPr>
        <p:blipFill>
          <a:blip r:embed="rId8"/>
          <a:stretch>
            <a:fillRect/>
          </a:stretch>
        </p:blipFill>
        <p:spPr>
          <a:xfrm>
            <a:off x="6126480" y="2195830"/>
            <a:ext cx="1200785" cy="1233170"/>
          </a:xfrm>
          <a:prstGeom prst="rect">
            <a:avLst/>
          </a:prstGeom>
        </p:spPr>
      </p:pic>
      <p:sp>
        <p:nvSpPr>
          <p:cNvPr id="11" name="文本框 10"/>
          <p:cNvSpPr txBox="1"/>
          <p:nvPr/>
        </p:nvSpPr>
        <p:spPr>
          <a:xfrm>
            <a:off x="6122035" y="1551940"/>
            <a:ext cx="1205230" cy="706755"/>
          </a:xfrm>
          <a:prstGeom prst="rect">
            <a:avLst/>
          </a:prstGeom>
          <a:noFill/>
        </p:spPr>
        <p:txBody>
          <a:bodyPr wrap="square" rtlCol="0">
            <a:sp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（hénɡ）</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横</a:t>
            </a:r>
          </a:p>
        </p:txBody>
      </p:sp>
      <p:pic>
        <p:nvPicPr>
          <p:cNvPr id="10" name="图片 9"/>
          <p:cNvPicPr>
            <a:picLocks noChangeAspect="1"/>
          </p:cNvPicPr>
          <p:nvPr/>
        </p:nvPicPr>
        <p:blipFill>
          <a:blip r:embed="rId9"/>
          <a:stretch>
            <a:fillRect/>
          </a:stretch>
        </p:blipFill>
        <p:spPr>
          <a:xfrm>
            <a:off x="6123305" y="4434840"/>
            <a:ext cx="1223010" cy="1236980"/>
          </a:xfrm>
          <a:prstGeom prst="rect">
            <a:avLst/>
          </a:prstGeom>
        </p:spPr>
      </p:pic>
      <p:sp>
        <p:nvSpPr>
          <p:cNvPr id="20" name="文本框 19"/>
          <p:cNvSpPr txBox="1"/>
          <p:nvPr/>
        </p:nvSpPr>
        <p:spPr>
          <a:xfrm>
            <a:off x="6127115" y="3832225"/>
            <a:ext cx="1219200" cy="706755"/>
          </a:xfrm>
          <a:prstGeom prst="rect">
            <a:avLst/>
          </a:prstGeom>
          <a:noFill/>
        </p:spPr>
        <p:txBody>
          <a:bodyPr wrap="square" rtlCol="0" anchor="t">
            <a:sp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（diǎn）</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点</a:t>
            </a:r>
          </a:p>
        </p:txBody>
      </p:sp>
      <p:pic>
        <p:nvPicPr>
          <p:cNvPr id="3" name="图片 2"/>
          <p:cNvPicPr>
            <a:picLocks noChangeAspect="1"/>
          </p:cNvPicPr>
          <p:nvPr userDrawn="1">
            <p:custDataLst>
              <p:tags r:id="rId2"/>
            </p:custDataLst>
          </p:nvPr>
        </p:nvPicPr>
        <p:blipFill>
          <a:blip r:embed="rId10"/>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0" grpId="0"/>
      <p:bldP spid="2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（二）笔顺偏误</a:t>
            </a:r>
            <a:r>
              <a:rPr lang="zh-CN" altLang="en-US" sz="3200"/>
              <a:t>（</a:t>
            </a:r>
            <a:r>
              <a:rPr lang="en-US" altLang="zh-CN" sz="3200"/>
              <a:t>Bias</a:t>
            </a:r>
            <a:r>
              <a:rPr lang="zh-CN" altLang="en-US" sz="3200"/>
              <a:t> in stroke order）</a:t>
            </a:r>
          </a:p>
        </p:txBody>
      </p:sp>
      <p:sp>
        <p:nvSpPr>
          <p:cNvPr id="3" name="内容占位符 2"/>
          <p:cNvSpPr>
            <a:spLocks noGrp="1"/>
          </p:cNvSpPr>
          <p:nvPr>
            <p:ph idx="1"/>
          </p:nvPr>
        </p:nvSpPr>
        <p:spPr>
          <a:xfrm>
            <a:off x="1297305" y="2435860"/>
            <a:ext cx="8885555" cy="3622040"/>
          </a:xfrm>
        </p:spPr>
        <p:txBody>
          <a:bodyPr>
            <a:noAutofit/>
          </a:bodyPr>
          <a:lstStyle/>
          <a:p>
            <a:r>
              <a:rPr lang="zh-CN" altLang="en-US" sz="2400">
                <a:latin typeface="宋体" panose="02010600030101010101" pitchFamily="2" charset="-122"/>
                <a:ea typeface="宋体" panose="02010600030101010101" pitchFamily="2" charset="-122"/>
              </a:rPr>
              <a:t>先横后竖（</a:t>
            </a:r>
            <a:r>
              <a:rPr lang="en-US" altLang="zh-CN" sz="2400" b="1">
                <a:latin typeface="宋体" panose="02010600030101010101" pitchFamily="2" charset="-122"/>
                <a:ea typeface="宋体" panose="02010600030101010101" pitchFamily="2" charset="-122"/>
              </a:rPr>
              <a:t>“</a:t>
            </a:r>
            <a:r>
              <a:rPr lang="en-US" altLang="zh-CN" sz="2400" b="1">
                <a:latin typeface="宋体" panose="02010600030101010101" pitchFamily="2" charset="-122"/>
                <a:ea typeface="宋体" panose="02010600030101010101" pitchFamily="2" charset="-122"/>
                <a:sym typeface="+mn-ea"/>
              </a:rPr>
              <a:t>hénɡ</a:t>
            </a:r>
            <a:r>
              <a:rPr lang="en-US" altLang="zh-CN" sz="2400" b="1">
                <a:latin typeface="宋体" panose="02010600030101010101" pitchFamily="2" charset="-122"/>
                <a:ea typeface="宋体" panose="02010600030101010101" pitchFamily="2" charset="-122"/>
              </a:rPr>
              <a:t>”precedes</a:t>
            </a:r>
            <a:r>
              <a:rPr lang="en-US" altLang="zh-CN" sz="2400" b="1">
                <a:latin typeface="宋体" panose="02010600030101010101" pitchFamily="2" charset="-122"/>
                <a:ea typeface="宋体" panose="02010600030101010101" pitchFamily="2" charset="-122"/>
                <a:sym typeface="+mn-ea"/>
              </a:rPr>
              <a:t>“shù”</a:t>
            </a:r>
            <a:r>
              <a:rPr lang="zh-CN" altLang="en-US" sz="2400">
                <a:latin typeface="宋体" panose="02010600030101010101" pitchFamily="2" charset="-122"/>
                <a:ea typeface="宋体" panose="02010600030101010101" pitchFamily="2" charset="-122"/>
              </a:rPr>
              <a:t>）</a:t>
            </a:r>
          </a:p>
          <a:p>
            <a:r>
              <a:rPr lang="zh-CN" altLang="en-US" sz="2400">
                <a:latin typeface="宋体" panose="02010600030101010101" pitchFamily="2" charset="-122"/>
                <a:ea typeface="宋体" panose="02010600030101010101" pitchFamily="2" charset="-122"/>
              </a:rPr>
              <a:t>先撇后捺（</a:t>
            </a:r>
            <a:r>
              <a:rPr lang="en-US" altLang="zh-CN" sz="2400" b="1">
                <a:latin typeface="宋体" panose="02010600030101010101" pitchFamily="2" charset="-122"/>
                <a:ea typeface="宋体" panose="02010600030101010101" pitchFamily="2" charset="-122"/>
              </a:rPr>
              <a:t>“</a:t>
            </a:r>
            <a:r>
              <a:rPr lang="en-US" altLang="zh-CN" sz="2400" b="1">
                <a:latin typeface="宋体" panose="02010600030101010101" pitchFamily="2" charset="-122"/>
                <a:ea typeface="宋体" panose="02010600030101010101" pitchFamily="2" charset="-122"/>
                <a:sym typeface="+mn-ea"/>
              </a:rPr>
              <a:t>piě</a:t>
            </a:r>
            <a:r>
              <a:rPr lang="en-US" altLang="zh-CN" sz="2400" b="1">
                <a:latin typeface="宋体" panose="02010600030101010101" pitchFamily="2" charset="-122"/>
                <a:ea typeface="宋体" panose="02010600030101010101" pitchFamily="2" charset="-122"/>
              </a:rPr>
              <a:t>”precedes“</a:t>
            </a:r>
            <a:r>
              <a:rPr lang="en-US" altLang="zh-CN" sz="2400" b="1">
                <a:latin typeface="宋体" panose="02010600030101010101" pitchFamily="2" charset="-122"/>
                <a:ea typeface="宋体" panose="02010600030101010101" pitchFamily="2" charset="-122"/>
                <a:sym typeface="+mn-ea"/>
              </a:rPr>
              <a:t>nà</a:t>
            </a:r>
            <a:r>
              <a:rPr lang="en-US" altLang="zh-CN" sz="2400" b="1">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a:t>
            </a:r>
          </a:p>
          <a:p>
            <a:r>
              <a:rPr lang="zh-CN" altLang="en-US" sz="2400">
                <a:latin typeface="宋体" panose="02010600030101010101" pitchFamily="2" charset="-122"/>
                <a:ea typeface="宋体" panose="02010600030101010101" pitchFamily="2" charset="-122"/>
              </a:rPr>
              <a:t>先上后下（</a:t>
            </a:r>
            <a:r>
              <a:rPr lang="en-US" altLang="zh-CN" sz="2400" b="1">
                <a:latin typeface="宋体" panose="02010600030101010101" pitchFamily="2" charset="-122"/>
                <a:ea typeface="宋体" panose="02010600030101010101" pitchFamily="2" charset="-122"/>
              </a:rPr>
              <a:t>from top to bottom</a:t>
            </a:r>
            <a:r>
              <a:rPr lang="zh-CN" altLang="en-US" sz="2400">
                <a:latin typeface="宋体" panose="02010600030101010101" pitchFamily="2" charset="-122"/>
                <a:ea typeface="宋体" panose="02010600030101010101" pitchFamily="2" charset="-122"/>
              </a:rPr>
              <a:t>）</a:t>
            </a:r>
          </a:p>
          <a:p>
            <a:r>
              <a:rPr lang="zh-CN" altLang="en-US" sz="2400">
                <a:latin typeface="宋体" panose="02010600030101010101" pitchFamily="2" charset="-122"/>
                <a:ea typeface="宋体" panose="02010600030101010101" pitchFamily="2" charset="-122"/>
              </a:rPr>
              <a:t>先左后右</a:t>
            </a:r>
            <a:r>
              <a:rPr lang="en-US" altLang="zh-CN" sz="2400">
                <a:latin typeface="宋体" panose="02010600030101010101" pitchFamily="2" charset="-122"/>
                <a:ea typeface="宋体" panose="02010600030101010101" pitchFamily="2" charset="-122"/>
              </a:rPr>
              <a:t>(</a:t>
            </a:r>
            <a:r>
              <a:rPr lang="en-US" altLang="zh-CN" sz="2400" b="1">
                <a:latin typeface="宋体" panose="02010600030101010101" pitchFamily="2" charset="-122"/>
                <a:ea typeface="宋体" panose="02010600030101010101" pitchFamily="2" charset="-122"/>
              </a:rPr>
              <a:t>from left to right</a:t>
            </a:r>
            <a:r>
              <a:rPr lang="en-US" altLang="zh-CN" sz="2400">
                <a:latin typeface="宋体" panose="02010600030101010101" pitchFamily="2" charset="-122"/>
                <a:ea typeface="宋体" panose="02010600030101010101" pitchFamily="2" charset="-122"/>
              </a:rPr>
              <a:t>)</a:t>
            </a:r>
            <a:endParaRPr lang="zh-CN" altLang="en-US" sz="2400">
              <a:latin typeface="宋体" panose="02010600030101010101" pitchFamily="2" charset="-122"/>
              <a:ea typeface="宋体" panose="02010600030101010101" pitchFamily="2" charset="-122"/>
            </a:endParaRPr>
          </a:p>
          <a:p>
            <a:r>
              <a:rPr lang="zh-CN" altLang="en-US" sz="2400">
                <a:latin typeface="宋体" panose="02010600030101010101" pitchFamily="2" charset="-122"/>
                <a:ea typeface="宋体" panose="02010600030101010101" pitchFamily="2" charset="-122"/>
              </a:rPr>
              <a:t>先外后内再关门</a:t>
            </a:r>
            <a:r>
              <a:rPr lang="en-US" altLang="zh-CN" sz="2400">
                <a:latin typeface="宋体" panose="02010600030101010101" pitchFamily="2" charset="-122"/>
                <a:ea typeface="宋体" panose="02010600030101010101" pitchFamily="2" charset="-122"/>
              </a:rPr>
              <a:t>(</a:t>
            </a:r>
            <a:r>
              <a:rPr lang="en-US" altLang="zh-CN" sz="2400" b="1">
                <a:latin typeface="宋体" panose="02010600030101010101" pitchFamily="2" charset="-122"/>
                <a:ea typeface="宋体" panose="02010600030101010101" pitchFamily="2" charset="-122"/>
              </a:rPr>
              <a:t>from outside to inside,then close the</a:t>
            </a:r>
            <a:r>
              <a:rPr lang="en-US" altLang="zh-CN" sz="2400" b="1">
                <a:latin typeface="宋体" panose="02010600030101010101" pitchFamily="2" charset="-122"/>
                <a:ea typeface="宋体" panose="02010600030101010101" pitchFamily="2" charset="-122"/>
                <a:sym typeface="+mn-ea"/>
              </a:rPr>
              <a:t>“door”</a:t>
            </a:r>
            <a:r>
              <a:rPr lang="en-US" altLang="zh-CN" sz="2400">
                <a:latin typeface="宋体" panose="02010600030101010101" pitchFamily="2" charset="-122"/>
                <a:ea typeface="宋体" panose="02010600030101010101" pitchFamily="2" charset="-122"/>
              </a:rPr>
              <a:t>)</a:t>
            </a:r>
            <a:endParaRPr lang="zh-CN" altLang="en-US" sz="2400">
              <a:latin typeface="宋体" panose="02010600030101010101" pitchFamily="2" charset="-122"/>
              <a:ea typeface="宋体" panose="02010600030101010101" pitchFamily="2" charset="-122"/>
            </a:endParaRPr>
          </a:p>
        </p:txBody>
      </p:sp>
      <p:sp>
        <p:nvSpPr>
          <p:cNvPr id="5" name="标题 1"/>
          <p:cNvSpPr>
            <a:spLocks noGrp="1"/>
          </p:cNvSpPr>
          <p:nvPr/>
        </p:nvSpPr>
        <p:spPr>
          <a:xfrm>
            <a:off x="1297305" y="1570355"/>
            <a:ext cx="5626100" cy="540385"/>
          </a:xfrm>
          <a:prstGeom prst="rect">
            <a:avLst/>
          </a:prstGeom>
        </p:spPr>
        <p:txBody>
          <a:bodyPr vert="horz" lIns="90000" tIns="46800" rIns="90000" bIns="46800" rtlCol="0" anchor="ctr" anchorCtr="0"/>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zh-CN" altLang="en-US" sz="2800">
                <a:sym typeface="+mn-ea"/>
              </a:rPr>
              <a:t>笔顺：笔画的书写顺序</a:t>
            </a:r>
          </a:p>
          <a:p>
            <a:endParaRPr lang="zh-CN" altLang="en-US" sz="2400" b="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5287010" y="1421130"/>
            <a:ext cx="5064760" cy="558165"/>
          </a:xfrm>
          <a:prstGeom prst="rect">
            <a:avLst/>
          </a:prstGeom>
          <a:noFill/>
        </p:spPr>
        <p:txBody>
          <a:bodyPr wrap="square" rtlCol="0">
            <a:noAutofit/>
          </a:bodyPr>
          <a:lstStyle/>
          <a:p>
            <a:r>
              <a:rPr lang="zh-CN" altLang="en-US" sz="2400" b="1">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b="1">
                <a:latin typeface="宋体" panose="02010600030101010101" pitchFamily="2" charset="-122"/>
                <a:ea typeface="宋体" panose="02010600030101010101" pitchFamily="2" charset="-122"/>
                <a:cs typeface="宋体" panose="02010600030101010101" pitchFamily="2" charset="-122"/>
                <a:sym typeface="+mn-ea"/>
              </a:rPr>
              <a:t>The order of strokes</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b="1"/>
          </a:p>
          <a:p>
            <a:endParaRPr lang="zh-CN" altLang="en-US" sz="2400" b="1"/>
          </a:p>
        </p:txBody>
      </p:sp>
      <p:pic>
        <p:nvPicPr>
          <p:cNvPr id="10" name="图片 9"/>
          <p:cNvPicPr>
            <a:picLocks noChangeAspect="1"/>
          </p:cNvPicPr>
          <p:nvPr userDrawn="1">
            <p:custDataLst>
              <p:tags r:id="rId2"/>
            </p:custDataLst>
          </p:nvPr>
        </p:nvPicPr>
        <p:blipFill>
          <a:blip r:embed="rId4"/>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5" grpId="0"/>
      <p:bldP spid="5" grpId="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410c5a01720027a471cad7bcecb890c">
            <a:hlinkClick r:id="" action="ppaction://media"/>
          </p:cNvPr>
          <p:cNvPicPr>
            <a:picLocks noGrp="1"/>
          </p:cNvPicPr>
          <p:nvPr>
            <p:ph idx="1"/>
            <a:videoFile r:link="rId3"/>
            <p:extLst>
              <p:ext uri="{DAA4B4D4-6D71-4841-9C94-3DE7FCFB9230}">
                <p14:media xmlns:p14="http://schemas.microsoft.com/office/powerpoint/2010/main" r:embed="rId2"/>
              </p:ext>
            </p:extLst>
          </p:nvPr>
        </p:nvPicPr>
        <p:blipFill>
          <a:blip r:embed="rId7"/>
          <a:stretch>
            <a:fillRect/>
          </a:stretch>
        </p:blipFill>
        <p:spPr>
          <a:xfrm>
            <a:off x="1836420" y="2501900"/>
            <a:ext cx="2115820" cy="2542540"/>
          </a:xfrm>
          <a:prstGeom prst="rect">
            <a:avLst/>
          </a:prstGeom>
        </p:spPr>
      </p:pic>
      <p:pic>
        <p:nvPicPr>
          <p:cNvPr id="100" name="图片 99"/>
          <p:cNvPicPr/>
          <p:nvPr>
            <p:custDataLst>
              <p:tags r:id="rId4"/>
            </p:custDataLst>
          </p:nvPr>
        </p:nvPicPr>
        <p:blipFill>
          <a:blip r:embed="rId8"/>
          <a:stretch>
            <a:fillRect/>
          </a:stretch>
        </p:blipFill>
        <p:spPr>
          <a:xfrm>
            <a:off x="6849745" y="2181225"/>
            <a:ext cx="4121150" cy="3889375"/>
          </a:xfrm>
          <a:prstGeom prst="rect">
            <a:avLst/>
          </a:prstGeom>
          <a:noFill/>
          <a:ln w="9525">
            <a:noFill/>
          </a:ln>
        </p:spPr>
      </p:pic>
      <p:sp>
        <p:nvSpPr>
          <p:cNvPr id="3" name="标题 2"/>
          <p:cNvSpPr>
            <a:spLocks noGrp="1"/>
          </p:cNvSpPr>
          <p:nvPr>
            <p:ph type="title"/>
          </p:nvPr>
        </p:nvSpPr>
        <p:spPr>
          <a:xfrm>
            <a:off x="608330" y="343535"/>
            <a:ext cx="5618480" cy="709295"/>
          </a:xfrm>
        </p:spPr>
        <p:txBody>
          <a:bodyPr>
            <a:normAutofit/>
          </a:bodyPr>
          <a:lstStyle/>
          <a:p>
            <a:r>
              <a:rPr lang="zh-CN" altLang="en-US" sz="2800">
                <a:latin typeface="微软雅黑" panose="020B0503020204020204" charset="-122"/>
                <a:ea typeface="微软雅黑" panose="020B0503020204020204" charset="-122"/>
                <a:cs typeface="宋体" panose="02010600030101010101" pitchFamily="2" charset="-122"/>
              </a:rPr>
              <a:t>（二）偏误类型</a:t>
            </a:r>
            <a:r>
              <a:rPr lang="en-US" altLang="zh-CN" sz="2800">
                <a:latin typeface="微软雅黑" panose="020B0503020204020204" charset="-122"/>
                <a:ea typeface="微软雅黑" panose="020B0503020204020204" charset="-122"/>
                <a:cs typeface="宋体" panose="02010600030101010101" pitchFamily="2" charset="-122"/>
              </a:rPr>
              <a:t>(Bias Type)</a:t>
            </a:r>
          </a:p>
        </p:txBody>
      </p:sp>
      <p:sp>
        <p:nvSpPr>
          <p:cNvPr id="11" name="文本框 10"/>
          <p:cNvSpPr txBox="1"/>
          <p:nvPr/>
        </p:nvSpPr>
        <p:spPr>
          <a:xfrm>
            <a:off x="925830" y="1113155"/>
            <a:ext cx="4744720" cy="891540"/>
          </a:xfrm>
          <a:prstGeom prst="rect">
            <a:avLst/>
          </a:prstGeom>
          <a:noFill/>
        </p:spPr>
        <p:txBody>
          <a:bodyPr wrap="square" rtlCol="0">
            <a:spAutoFit/>
          </a:bodyPr>
          <a:lstStyle/>
          <a:p>
            <a:r>
              <a:rPr lang="en-US" altLang="zh-CN" sz="2800" b="1">
                <a:latin typeface="宋体" panose="02010600030101010101" pitchFamily="2" charset="-122"/>
                <a:ea typeface="宋体" panose="02010600030101010101" pitchFamily="2" charset="-122"/>
                <a:cs typeface="宋体" panose="02010600030101010101" pitchFamily="2" charset="-122"/>
              </a:rPr>
              <a:t>1.</a:t>
            </a:r>
            <a:r>
              <a:rPr lang="zh-CN" altLang="en-US" sz="2800" b="1">
                <a:latin typeface="宋体" panose="02010600030101010101" pitchFamily="2" charset="-122"/>
                <a:ea typeface="宋体" panose="02010600030101010101" pitchFamily="2" charset="-122"/>
                <a:cs typeface="宋体" panose="02010600030101010101" pitchFamily="2" charset="-122"/>
              </a:rPr>
              <a:t>先竖后横</a:t>
            </a:r>
          </a:p>
          <a:p>
            <a:r>
              <a:rPr lang="zh-CN" altLang="en-US" sz="2400" b="1">
                <a:latin typeface="宋体" panose="02010600030101010101" pitchFamily="2" charset="-122"/>
                <a:ea typeface="宋体" panose="02010600030101010101" pitchFamily="2" charset="-122"/>
                <a:sym typeface="+mn-ea"/>
              </a:rPr>
              <a:t>（</a:t>
            </a:r>
            <a:r>
              <a:rPr lang="en-US" altLang="zh-CN" sz="2400" b="1" spc="150">
                <a:solidFill>
                  <a:schemeClr val="tx1">
                    <a:lumMod val="65000"/>
                    <a:lumOff val="35000"/>
                  </a:schemeClr>
                </a:solidFill>
                <a:uFillTx/>
                <a:latin typeface="宋体" panose="02010600030101010101" pitchFamily="2" charset="-122"/>
                <a:ea typeface="宋体" panose="02010600030101010101" pitchFamily="2" charset="-122"/>
                <a:sym typeface="+mn-ea"/>
              </a:rPr>
              <a:t>“shù”precedes“hénɡ”</a:t>
            </a:r>
            <a:r>
              <a:rPr lang="zh-CN" altLang="en-US" sz="2400" b="1">
                <a:latin typeface="宋体" panose="02010600030101010101" pitchFamily="2" charset="-122"/>
                <a:ea typeface="宋体" panose="02010600030101010101" pitchFamily="2" charset="-122"/>
                <a:sym typeface="+mn-ea"/>
              </a:rPr>
              <a:t>）</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0" name="图片 9"/>
          <p:cNvPicPr>
            <a:picLocks noChangeAspect="1"/>
          </p:cNvPicPr>
          <p:nvPr userDrawn="1">
            <p:custDataLst>
              <p:tags r:id="rId5"/>
            </p:custDataLst>
          </p:nvPr>
        </p:nvPicPr>
        <p:blipFill>
          <a:blip r:embed="rId9"/>
          <a:stretch>
            <a:fillRect/>
          </a:stretch>
        </p:blipFill>
        <p:spPr>
          <a:xfrm>
            <a:off x="0" y="4858339"/>
            <a:ext cx="2042337" cy="1999661"/>
          </a:xfrm>
          <a:prstGeom prst="rect">
            <a:avLst/>
          </a:prstGeom>
          <a:noFill/>
        </p:spPr>
      </p:pic>
      <p:sp>
        <p:nvSpPr>
          <p:cNvPr id="2" name="文本框 1"/>
          <p:cNvSpPr txBox="1"/>
          <p:nvPr/>
        </p:nvSpPr>
        <p:spPr>
          <a:xfrm>
            <a:off x="2747645" y="5412740"/>
            <a:ext cx="676910" cy="1079500"/>
          </a:xfrm>
          <a:prstGeom prst="rect">
            <a:avLst/>
          </a:prstGeom>
          <a:noFill/>
        </p:spPr>
        <p:txBody>
          <a:bodyPr wrap="square" rtlCol="0">
            <a:noAutofit/>
          </a:bodyPr>
          <a:lstStyle/>
          <a:p>
            <a:r>
              <a:rPr lang="zh-CN" altLang="en-US" sz="6000" b="1">
                <a:solidFill>
                  <a:srgbClr val="FF0000"/>
                </a:solidFill>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b02902f0806f0f61d13c41d3922b9f9">
            <a:hlinkClick r:id="" action="ppaction://media"/>
          </p:cNvPr>
          <p:cNvPicPr/>
          <p:nvPr>
            <a:videoFile r:link="rId3"/>
            <p:extLst>
              <p:ext uri="{DAA4B4D4-6D71-4841-9C94-3DE7FCFB9230}">
                <p14:media xmlns:p14="http://schemas.microsoft.com/office/powerpoint/2010/main" r:embed="rId2"/>
              </p:ext>
            </p:extLst>
          </p:nvPr>
        </p:nvPicPr>
        <p:blipFill>
          <a:blip r:embed="rId6"/>
          <a:stretch>
            <a:fillRect/>
          </a:stretch>
        </p:blipFill>
        <p:spPr>
          <a:xfrm>
            <a:off x="1705610" y="2205990"/>
            <a:ext cx="2409825" cy="3000375"/>
          </a:xfrm>
          <a:prstGeom prst="rect">
            <a:avLst/>
          </a:prstGeom>
        </p:spPr>
      </p:pic>
      <p:pic>
        <p:nvPicPr>
          <p:cNvPr id="101" name="图片 100"/>
          <p:cNvPicPr/>
          <p:nvPr/>
        </p:nvPicPr>
        <p:blipFill>
          <a:blip r:embed="rId7"/>
          <a:stretch>
            <a:fillRect/>
          </a:stretch>
        </p:blipFill>
        <p:spPr>
          <a:xfrm>
            <a:off x="6740525" y="1807210"/>
            <a:ext cx="4140000" cy="3888000"/>
          </a:xfrm>
          <a:prstGeom prst="rect">
            <a:avLst/>
          </a:prstGeom>
          <a:noFill/>
          <a:ln w="9525">
            <a:noFill/>
          </a:ln>
        </p:spPr>
      </p:pic>
      <p:sp>
        <p:nvSpPr>
          <p:cNvPr id="11" name="文本框 10"/>
          <p:cNvSpPr txBox="1"/>
          <p:nvPr/>
        </p:nvSpPr>
        <p:spPr>
          <a:xfrm>
            <a:off x="878205" y="728345"/>
            <a:ext cx="4064000" cy="891540"/>
          </a:xfrm>
          <a:prstGeom prst="rect">
            <a:avLst/>
          </a:prstGeom>
          <a:noFill/>
        </p:spPr>
        <p:txBody>
          <a:bodyPr wrap="square" rtlCol="0">
            <a:spAutoFit/>
          </a:bodyPr>
          <a:lstStyle/>
          <a:p>
            <a:r>
              <a:rPr lang="en-US" sz="2800" b="1">
                <a:latin typeface="宋体" panose="02010600030101010101" pitchFamily="2" charset="-122"/>
                <a:ea typeface="宋体" panose="02010600030101010101" pitchFamily="2" charset="-122"/>
                <a:cs typeface="宋体" panose="02010600030101010101" pitchFamily="2" charset="-122"/>
              </a:rPr>
              <a:t>2.</a:t>
            </a:r>
            <a:r>
              <a:rPr lang="zh-CN" altLang="en-US" sz="2800" b="1">
                <a:latin typeface="宋体" panose="02010600030101010101" pitchFamily="2" charset="-122"/>
                <a:ea typeface="宋体" panose="02010600030101010101" pitchFamily="2" charset="-122"/>
                <a:cs typeface="宋体" panose="02010600030101010101" pitchFamily="2" charset="-122"/>
              </a:rPr>
              <a:t>先捺后撇</a:t>
            </a:r>
          </a:p>
          <a:p>
            <a:r>
              <a:rPr lang="zh-CN" altLang="en-US" sz="2400" b="1">
                <a:latin typeface="宋体" panose="02010600030101010101" pitchFamily="2" charset="-122"/>
                <a:ea typeface="宋体" panose="02010600030101010101" pitchFamily="2" charset="-122"/>
                <a:sym typeface="+mn-ea"/>
              </a:rPr>
              <a:t>（</a:t>
            </a:r>
            <a:r>
              <a:rPr lang="en-US" altLang="zh-CN" sz="2400" b="1">
                <a:latin typeface="宋体" panose="02010600030101010101" pitchFamily="2" charset="-122"/>
                <a:ea typeface="宋体" panose="02010600030101010101" pitchFamily="2" charset="-122"/>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nà</a:t>
            </a:r>
            <a:r>
              <a:rPr lang="en-US" altLang="zh-CN" sz="2400" b="1">
                <a:latin typeface="宋体" panose="02010600030101010101" pitchFamily="2" charset="-122"/>
                <a:ea typeface="宋体" panose="02010600030101010101" pitchFamily="2" charset="-122"/>
                <a:sym typeface="+mn-ea"/>
              </a:rPr>
              <a:t>”precedes“</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piě</a:t>
            </a:r>
            <a:r>
              <a:rPr lang="en-US" altLang="zh-CN" sz="2400" b="1">
                <a:latin typeface="宋体" panose="02010600030101010101" pitchFamily="2" charset="-122"/>
                <a:ea typeface="宋体" panose="02010600030101010101" pitchFamily="2" charset="-122"/>
                <a:sym typeface="+mn-ea"/>
              </a:rPr>
              <a:t>”</a:t>
            </a:r>
            <a:r>
              <a:rPr lang="zh-CN" altLang="en-US" sz="2400" b="1">
                <a:latin typeface="宋体" panose="02010600030101010101" pitchFamily="2" charset="-122"/>
                <a:ea typeface="宋体" panose="02010600030101010101" pitchFamily="2" charset="-122"/>
                <a:sym typeface="+mn-ea"/>
              </a:rPr>
              <a:t>）</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0" name="图片 9"/>
          <p:cNvPicPr>
            <a:picLocks noChangeAspect="1"/>
          </p:cNvPicPr>
          <p:nvPr userDrawn="1">
            <p:custDataLst>
              <p:tags r:id="rId4"/>
            </p:custDataLst>
          </p:nvPr>
        </p:nvPicPr>
        <p:blipFill>
          <a:blip r:embed="rId8"/>
          <a:stretch>
            <a:fillRect/>
          </a:stretch>
        </p:blipFill>
        <p:spPr>
          <a:xfrm>
            <a:off x="0" y="4858339"/>
            <a:ext cx="2042337" cy="1999661"/>
          </a:xfrm>
          <a:prstGeom prst="rect">
            <a:avLst/>
          </a:prstGeom>
          <a:noFill/>
        </p:spPr>
      </p:pic>
      <p:sp>
        <p:nvSpPr>
          <p:cNvPr id="2" name="文本框 1"/>
          <p:cNvSpPr txBox="1"/>
          <p:nvPr/>
        </p:nvSpPr>
        <p:spPr>
          <a:xfrm>
            <a:off x="2571750" y="5454650"/>
            <a:ext cx="676910" cy="1079500"/>
          </a:xfrm>
          <a:prstGeom prst="rect">
            <a:avLst/>
          </a:prstGeom>
          <a:noFill/>
        </p:spPr>
        <p:txBody>
          <a:bodyPr wrap="square" rtlCol="0">
            <a:noAutofit/>
          </a:bodyPr>
          <a:lstStyle/>
          <a:p>
            <a:r>
              <a:rPr lang="zh-CN" altLang="en-US" sz="6000" b="1">
                <a:solidFill>
                  <a:srgbClr val="FF0000"/>
                </a:solidFill>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9" fill="hold" display="1">
                  <p:stCondLst>
                    <p:cond delay="indefinite"/>
                  </p:stCondLst>
                </p:cTn>
                <p:tgtEl>
                  <p:spTgt spid="4"/>
                </p:tgtEl>
              </p:cMediaNode>
            </p:video>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e400f85acf181495f583b722fec7b42">
            <a:hlinkClick r:id="" action="ppaction://media"/>
          </p:cNvPr>
          <p:cNvPicPr/>
          <p:nvPr>
            <a:videoFile r:link="rId3"/>
            <p:extLst>
              <p:ext uri="{DAA4B4D4-6D71-4841-9C94-3DE7FCFB9230}">
                <p14:media xmlns:p14="http://schemas.microsoft.com/office/powerpoint/2010/main" r:embed="rId2"/>
              </p:ext>
            </p:extLst>
          </p:nvPr>
        </p:nvPicPr>
        <p:blipFill>
          <a:blip r:embed="rId6"/>
          <a:stretch>
            <a:fillRect/>
          </a:stretch>
        </p:blipFill>
        <p:spPr>
          <a:xfrm>
            <a:off x="1724025" y="2320290"/>
            <a:ext cx="2467610" cy="2872740"/>
          </a:xfrm>
          <a:prstGeom prst="rect">
            <a:avLst/>
          </a:prstGeom>
        </p:spPr>
      </p:pic>
      <p:pic>
        <p:nvPicPr>
          <p:cNvPr id="103" name="图片 102"/>
          <p:cNvPicPr/>
          <p:nvPr/>
        </p:nvPicPr>
        <p:blipFill>
          <a:blip r:embed="rId7"/>
          <a:stretch>
            <a:fillRect/>
          </a:stretch>
        </p:blipFill>
        <p:spPr>
          <a:xfrm>
            <a:off x="6664325" y="1796415"/>
            <a:ext cx="4140000" cy="3888000"/>
          </a:xfrm>
          <a:prstGeom prst="rect">
            <a:avLst/>
          </a:prstGeom>
          <a:noFill/>
          <a:ln w="9525">
            <a:noFill/>
          </a:ln>
        </p:spPr>
      </p:pic>
      <p:sp>
        <p:nvSpPr>
          <p:cNvPr id="11" name="文本框 10"/>
          <p:cNvSpPr txBox="1"/>
          <p:nvPr/>
        </p:nvSpPr>
        <p:spPr>
          <a:xfrm>
            <a:off x="925830" y="744220"/>
            <a:ext cx="4064000" cy="891540"/>
          </a:xfrm>
          <a:prstGeom prst="rect">
            <a:avLst/>
          </a:prstGeom>
          <a:noFill/>
        </p:spPr>
        <p:txBody>
          <a:bodyPr wrap="square" rtlCol="0">
            <a:spAutoFit/>
          </a:bodyPr>
          <a:lstStyle/>
          <a:p>
            <a:r>
              <a:rPr lang="en-US" sz="2800" b="1">
                <a:latin typeface="宋体" panose="02010600030101010101" pitchFamily="2" charset="-122"/>
                <a:ea typeface="宋体" panose="02010600030101010101" pitchFamily="2" charset="-122"/>
                <a:cs typeface="宋体" panose="02010600030101010101" pitchFamily="2" charset="-122"/>
              </a:rPr>
              <a:t>3.</a:t>
            </a:r>
            <a:r>
              <a:rPr lang="zh-CN" altLang="en-US" sz="2800" b="1">
                <a:latin typeface="宋体" panose="02010600030101010101" pitchFamily="2" charset="-122"/>
                <a:ea typeface="宋体" panose="02010600030101010101" pitchFamily="2" charset="-122"/>
                <a:cs typeface="宋体" panose="02010600030101010101" pitchFamily="2" charset="-122"/>
              </a:rPr>
              <a:t>先下后上</a:t>
            </a:r>
          </a:p>
          <a:p>
            <a:r>
              <a:rPr lang="zh-CN" altLang="en-US" sz="2400" b="1">
                <a:latin typeface="宋体" panose="02010600030101010101" pitchFamily="2" charset="-122"/>
                <a:ea typeface="宋体" panose="02010600030101010101" pitchFamily="2" charset="-122"/>
                <a:sym typeface="+mn-ea"/>
              </a:rPr>
              <a:t>（</a:t>
            </a:r>
            <a:r>
              <a:rPr lang="en-US" altLang="zh-CN" sz="2400" b="1">
                <a:latin typeface="宋体" panose="02010600030101010101" pitchFamily="2" charset="-122"/>
                <a:ea typeface="宋体" panose="02010600030101010101" pitchFamily="2" charset="-122"/>
                <a:sym typeface="+mn-ea"/>
              </a:rPr>
              <a:t>from bottom to top</a:t>
            </a:r>
            <a:r>
              <a:rPr lang="zh-CN" altLang="en-US" sz="2400" b="1">
                <a:latin typeface="宋体" panose="02010600030101010101" pitchFamily="2" charset="-122"/>
                <a:ea typeface="宋体" panose="02010600030101010101" pitchFamily="2" charset="-122"/>
                <a:sym typeface="+mn-ea"/>
              </a:rPr>
              <a:t>）</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0" name="图片 9"/>
          <p:cNvPicPr>
            <a:picLocks noChangeAspect="1"/>
          </p:cNvPicPr>
          <p:nvPr userDrawn="1">
            <p:custDataLst>
              <p:tags r:id="rId4"/>
            </p:custDataLst>
          </p:nvPr>
        </p:nvPicPr>
        <p:blipFill>
          <a:blip r:embed="rId8"/>
          <a:stretch>
            <a:fillRect/>
          </a:stretch>
        </p:blipFill>
        <p:spPr>
          <a:xfrm>
            <a:off x="0" y="4858339"/>
            <a:ext cx="2042337" cy="1999661"/>
          </a:xfrm>
          <a:prstGeom prst="rect">
            <a:avLst/>
          </a:prstGeom>
          <a:noFill/>
        </p:spPr>
      </p:pic>
      <p:sp>
        <p:nvSpPr>
          <p:cNvPr id="3" name="文本框 2"/>
          <p:cNvSpPr txBox="1"/>
          <p:nvPr/>
        </p:nvSpPr>
        <p:spPr>
          <a:xfrm>
            <a:off x="2539365" y="5318760"/>
            <a:ext cx="676910" cy="1079500"/>
          </a:xfrm>
          <a:prstGeom prst="rect">
            <a:avLst/>
          </a:prstGeom>
          <a:noFill/>
        </p:spPr>
        <p:txBody>
          <a:bodyPr wrap="square" rtlCol="0">
            <a:noAutofit/>
          </a:bodyPr>
          <a:lstStyle/>
          <a:p>
            <a:r>
              <a:rPr lang="zh-CN" altLang="en-US" sz="6000" b="1">
                <a:solidFill>
                  <a:srgbClr val="FF0000"/>
                </a:solidFill>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childTnLst>
        </p:cTn>
      </p:par>
    </p:tnLst>
    <p:bldLst>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75b895815f706945346b99b3bc29a23">
            <a:hlinkClick r:id="" action="ppaction://media"/>
          </p:cNvPr>
          <p:cNvPicPr/>
          <p:nvPr>
            <a:videoFile r:link="rId3"/>
            <p:extLst>
              <p:ext uri="{DAA4B4D4-6D71-4841-9C94-3DE7FCFB9230}">
                <p14:media xmlns:p14="http://schemas.microsoft.com/office/powerpoint/2010/main" r:embed="rId2"/>
              </p:ext>
            </p:extLst>
          </p:nvPr>
        </p:nvPicPr>
        <p:blipFill>
          <a:blip r:embed="rId6"/>
          <a:stretch>
            <a:fillRect/>
          </a:stretch>
        </p:blipFill>
        <p:spPr>
          <a:xfrm>
            <a:off x="1647190" y="2371090"/>
            <a:ext cx="2437130" cy="2897505"/>
          </a:xfrm>
          <a:prstGeom prst="rect">
            <a:avLst/>
          </a:prstGeom>
        </p:spPr>
      </p:pic>
      <p:pic>
        <p:nvPicPr>
          <p:cNvPr id="102" name="图片 101"/>
          <p:cNvPicPr/>
          <p:nvPr/>
        </p:nvPicPr>
        <p:blipFill>
          <a:blip r:embed="rId7"/>
          <a:stretch>
            <a:fillRect/>
          </a:stretch>
        </p:blipFill>
        <p:spPr>
          <a:xfrm>
            <a:off x="6810375" y="1703705"/>
            <a:ext cx="4140000" cy="3888000"/>
          </a:xfrm>
          <a:prstGeom prst="rect">
            <a:avLst/>
          </a:prstGeom>
          <a:noFill/>
          <a:ln w="9525">
            <a:noFill/>
          </a:ln>
        </p:spPr>
      </p:pic>
      <p:sp>
        <p:nvSpPr>
          <p:cNvPr id="11" name="文本框 10"/>
          <p:cNvSpPr txBox="1"/>
          <p:nvPr/>
        </p:nvSpPr>
        <p:spPr>
          <a:xfrm>
            <a:off x="925830" y="699770"/>
            <a:ext cx="4064000" cy="891540"/>
          </a:xfrm>
          <a:prstGeom prst="rect">
            <a:avLst/>
          </a:prstGeom>
          <a:noFill/>
        </p:spPr>
        <p:txBody>
          <a:bodyPr wrap="square" rtlCol="0">
            <a:spAutoFit/>
          </a:bodyPr>
          <a:lstStyle/>
          <a:p>
            <a:r>
              <a:rPr lang="en-US" sz="2800" b="1">
                <a:latin typeface="宋体" panose="02010600030101010101" pitchFamily="2" charset="-122"/>
                <a:ea typeface="宋体" panose="02010600030101010101" pitchFamily="2" charset="-122"/>
                <a:cs typeface="宋体" panose="02010600030101010101" pitchFamily="2" charset="-122"/>
              </a:rPr>
              <a:t>4.</a:t>
            </a:r>
            <a:r>
              <a:rPr lang="zh-CN" altLang="en-US" sz="2800" b="1">
                <a:latin typeface="宋体" panose="02010600030101010101" pitchFamily="2" charset="-122"/>
                <a:ea typeface="宋体" panose="02010600030101010101" pitchFamily="2" charset="-122"/>
                <a:cs typeface="宋体" panose="02010600030101010101" pitchFamily="2" charset="-122"/>
              </a:rPr>
              <a:t>先右后左</a:t>
            </a:r>
          </a:p>
          <a:p>
            <a:r>
              <a:rPr lang="zh-CN" altLang="en-US" sz="2400" b="1">
                <a:latin typeface="宋体" panose="02010600030101010101" pitchFamily="2" charset="-122"/>
                <a:ea typeface="宋体" panose="02010600030101010101" pitchFamily="2" charset="-122"/>
                <a:cs typeface="宋体" panose="02010600030101010101" pitchFamily="2" charset="-122"/>
              </a:rPr>
              <a:t>（</a:t>
            </a:r>
            <a:r>
              <a:rPr lang="en-US" altLang="zh-CN" sz="2400" b="1">
                <a:latin typeface="宋体" panose="02010600030101010101" pitchFamily="2" charset="-122"/>
                <a:ea typeface="宋体" panose="02010600030101010101" pitchFamily="2" charset="-122"/>
                <a:cs typeface="宋体" panose="02010600030101010101" pitchFamily="2" charset="-122"/>
              </a:rPr>
              <a:t>from right to left</a:t>
            </a:r>
            <a:r>
              <a:rPr lang="zh-CN" altLang="en-US" sz="2400" b="1">
                <a:latin typeface="宋体" panose="02010600030101010101" pitchFamily="2" charset="-122"/>
                <a:ea typeface="宋体" panose="02010600030101010101" pitchFamily="2" charset="-122"/>
                <a:cs typeface="宋体" panose="02010600030101010101" pitchFamily="2" charset="-122"/>
              </a:rPr>
              <a:t>）</a:t>
            </a:r>
          </a:p>
        </p:txBody>
      </p:sp>
      <p:pic>
        <p:nvPicPr>
          <p:cNvPr id="10" name="图片 9"/>
          <p:cNvPicPr>
            <a:picLocks noChangeAspect="1"/>
          </p:cNvPicPr>
          <p:nvPr userDrawn="1">
            <p:custDataLst>
              <p:tags r:id="rId4"/>
            </p:custDataLst>
          </p:nvPr>
        </p:nvPicPr>
        <p:blipFill>
          <a:blip r:embed="rId8"/>
          <a:stretch>
            <a:fillRect/>
          </a:stretch>
        </p:blipFill>
        <p:spPr>
          <a:xfrm>
            <a:off x="0" y="4858339"/>
            <a:ext cx="2042337" cy="1999661"/>
          </a:xfrm>
          <a:prstGeom prst="rect">
            <a:avLst/>
          </a:prstGeom>
          <a:noFill/>
        </p:spPr>
      </p:pic>
      <p:sp>
        <p:nvSpPr>
          <p:cNvPr id="3" name="文本框 2"/>
          <p:cNvSpPr txBox="1"/>
          <p:nvPr/>
        </p:nvSpPr>
        <p:spPr>
          <a:xfrm>
            <a:off x="2527300" y="5318760"/>
            <a:ext cx="676910" cy="1079500"/>
          </a:xfrm>
          <a:prstGeom prst="rect">
            <a:avLst/>
          </a:prstGeom>
          <a:noFill/>
        </p:spPr>
        <p:txBody>
          <a:bodyPr wrap="square" rtlCol="0">
            <a:noAutofit/>
          </a:bodyPr>
          <a:lstStyle/>
          <a:p>
            <a:r>
              <a:rPr lang="zh-CN" altLang="en-US" sz="6000" b="1">
                <a:solidFill>
                  <a:srgbClr val="FF0000"/>
                </a:solidFill>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childTnLst>
        </p:cTn>
      </p:par>
    </p:tnLst>
    <p:bldLst>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c2d9e747183fd3ab78396cf98b259e9">
            <a:hlinkClick r:id="" action="ppaction://media"/>
          </p:cNvPr>
          <p:cNvPicPr/>
          <p:nvPr>
            <a:videoFile r:link="rId3"/>
            <p:extLst>
              <p:ext uri="{DAA4B4D4-6D71-4841-9C94-3DE7FCFB9230}">
                <p14:media xmlns:p14="http://schemas.microsoft.com/office/powerpoint/2010/main" r:embed="rId2"/>
              </p:ext>
            </p:extLst>
          </p:nvPr>
        </p:nvPicPr>
        <p:blipFill>
          <a:blip r:embed="rId6"/>
          <a:stretch>
            <a:fillRect/>
          </a:stretch>
        </p:blipFill>
        <p:spPr>
          <a:xfrm>
            <a:off x="1678940" y="2460625"/>
            <a:ext cx="2558415" cy="2663825"/>
          </a:xfrm>
          <a:prstGeom prst="rect">
            <a:avLst/>
          </a:prstGeom>
        </p:spPr>
      </p:pic>
      <p:pic>
        <p:nvPicPr>
          <p:cNvPr id="104" name="图片 103"/>
          <p:cNvPicPr/>
          <p:nvPr/>
        </p:nvPicPr>
        <p:blipFill>
          <a:blip r:embed="rId7"/>
          <a:stretch>
            <a:fillRect/>
          </a:stretch>
        </p:blipFill>
        <p:spPr>
          <a:xfrm>
            <a:off x="6793230" y="1751330"/>
            <a:ext cx="4140000" cy="3888000"/>
          </a:xfrm>
          <a:prstGeom prst="rect">
            <a:avLst/>
          </a:prstGeom>
          <a:noFill/>
          <a:ln w="9525">
            <a:noFill/>
          </a:ln>
        </p:spPr>
      </p:pic>
      <p:sp>
        <p:nvSpPr>
          <p:cNvPr id="11" name="文本框 10"/>
          <p:cNvSpPr txBox="1"/>
          <p:nvPr/>
        </p:nvSpPr>
        <p:spPr>
          <a:xfrm>
            <a:off x="925830" y="744220"/>
            <a:ext cx="5956300" cy="891540"/>
          </a:xfrm>
          <a:prstGeom prst="rect">
            <a:avLst/>
          </a:prstGeom>
          <a:noFill/>
        </p:spPr>
        <p:txBody>
          <a:bodyPr wrap="square" rtlCol="0">
            <a:spAutoFit/>
          </a:bodyPr>
          <a:lstStyle/>
          <a:p>
            <a:r>
              <a:rPr lang="en-US" sz="2800" b="1">
                <a:latin typeface="宋体" panose="02010600030101010101" pitchFamily="2" charset="-122"/>
                <a:ea typeface="宋体" panose="02010600030101010101" pitchFamily="2" charset="-122"/>
                <a:cs typeface="宋体" panose="02010600030101010101" pitchFamily="2" charset="-122"/>
              </a:rPr>
              <a:t>5.</a:t>
            </a:r>
            <a:r>
              <a:rPr lang="zh-CN" altLang="en-US" sz="2800" b="1">
                <a:latin typeface="宋体" panose="02010600030101010101" pitchFamily="2" charset="-122"/>
                <a:ea typeface="宋体" panose="02010600030101010101" pitchFamily="2" charset="-122"/>
                <a:cs typeface="宋体" panose="02010600030101010101" pitchFamily="2" charset="-122"/>
              </a:rPr>
              <a:t>先关门后进入</a:t>
            </a:r>
          </a:p>
          <a:p>
            <a:r>
              <a:rPr lang="zh-CN" altLang="en-US" sz="2400" b="1">
                <a:latin typeface="宋体" panose="02010600030101010101" pitchFamily="2" charset="-122"/>
                <a:ea typeface="宋体" panose="02010600030101010101" pitchFamily="2" charset="-122"/>
                <a:cs typeface="宋体" panose="02010600030101010101" pitchFamily="2" charset="-122"/>
              </a:rPr>
              <a:t>（</a:t>
            </a:r>
            <a:r>
              <a:rPr lang="en-US" altLang="zh-CN" sz="2400" b="1">
                <a:latin typeface="宋体" panose="02010600030101010101" pitchFamily="2" charset="-122"/>
                <a:ea typeface="宋体" panose="02010600030101010101" pitchFamily="2" charset="-122"/>
                <a:cs typeface="宋体" panose="02010600030101010101" pitchFamily="2" charset="-122"/>
              </a:rPr>
              <a:t>close the “door”before get in</a:t>
            </a:r>
            <a:r>
              <a:rPr lang="zh-CN" altLang="en-US" sz="2400" b="1">
                <a:latin typeface="宋体" panose="02010600030101010101" pitchFamily="2" charset="-122"/>
                <a:ea typeface="宋体" panose="02010600030101010101" pitchFamily="2" charset="-122"/>
                <a:cs typeface="宋体" panose="02010600030101010101" pitchFamily="2" charset="-122"/>
              </a:rPr>
              <a:t>）</a:t>
            </a:r>
          </a:p>
        </p:txBody>
      </p:sp>
      <p:pic>
        <p:nvPicPr>
          <p:cNvPr id="10" name="图片 9"/>
          <p:cNvPicPr>
            <a:picLocks noChangeAspect="1"/>
          </p:cNvPicPr>
          <p:nvPr userDrawn="1">
            <p:custDataLst>
              <p:tags r:id="rId4"/>
            </p:custDataLst>
          </p:nvPr>
        </p:nvPicPr>
        <p:blipFill>
          <a:blip r:embed="rId8"/>
          <a:stretch>
            <a:fillRect/>
          </a:stretch>
        </p:blipFill>
        <p:spPr>
          <a:xfrm>
            <a:off x="0" y="4858339"/>
            <a:ext cx="2042337" cy="1999661"/>
          </a:xfrm>
          <a:prstGeom prst="rect">
            <a:avLst/>
          </a:prstGeom>
          <a:noFill/>
        </p:spPr>
      </p:pic>
      <p:sp>
        <p:nvSpPr>
          <p:cNvPr id="2" name="文本框 1"/>
          <p:cNvSpPr txBox="1"/>
          <p:nvPr/>
        </p:nvSpPr>
        <p:spPr>
          <a:xfrm>
            <a:off x="2451735" y="5262880"/>
            <a:ext cx="676910" cy="1079500"/>
          </a:xfrm>
          <a:prstGeom prst="rect">
            <a:avLst/>
          </a:prstGeom>
          <a:noFill/>
        </p:spPr>
        <p:txBody>
          <a:bodyPr wrap="square" rtlCol="0">
            <a:noAutofit/>
          </a:bodyPr>
          <a:lstStyle/>
          <a:p>
            <a:r>
              <a:rPr lang="zh-CN" altLang="en-US" sz="6000" b="1">
                <a:solidFill>
                  <a:srgbClr val="FF0000"/>
                </a:solidFill>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3"/>
                </p:tgtEl>
              </p:cMediaNode>
            </p:video>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84225" y="431800"/>
            <a:ext cx="11663680" cy="1201420"/>
          </a:xfrm>
        </p:spPr>
        <p:txBody>
          <a:bodyPr>
            <a:normAutofit fontScale="90000"/>
          </a:bodyPr>
          <a:lstStyle/>
          <a:p>
            <a:pPr algn="l"/>
            <a:r>
              <a:rPr lang="zh-CN" altLang="en-US" sz="4000"/>
              <a:t>（三）笔画组合方式偏误</a:t>
            </a:r>
            <a:r>
              <a:rPr lang="zh-CN" altLang="en-US"/>
              <a:t/>
            </a:r>
            <a:br>
              <a:rPr lang="zh-CN" altLang="en-US"/>
            </a:br>
            <a:r>
              <a:rPr lang="en-US" altLang="zh-CN"/>
              <a:t>(</a:t>
            </a:r>
            <a:r>
              <a:rPr lang="en-US" altLang="zh-CN" sz="3100"/>
              <a:t>Bias</a:t>
            </a:r>
            <a:r>
              <a:rPr lang="zh-CN" altLang="en-US" sz="3100"/>
              <a:t> of stroke combination mode</a:t>
            </a:r>
            <a:r>
              <a:rPr lang="en-US" altLang="zh-CN" sz="3100"/>
              <a:t>)</a:t>
            </a:r>
          </a:p>
        </p:txBody>
      </p:sp>
      <p:sp>
        <p:nvSpPr>
          <p:cNvPr id="4" name="文本框 3"/>
          <p:cNvSpPr txBox="1"/>
          <p:nvPr/>
        </p:nvSpPr>
        <p:spPr>
          <a:xfrm>
            <a:off x="2042160" y="2767330"/>
            <a:ext cx="4064000" cy="583565"/>
          </a:xfrm>
          <a:prstGeom prst="rect">
            <a:avLst/>
          </a:prstGeom>
          <a:noFill/>
        </p:spPr>
        <p:txBody>
          <a:bodyPr wrap="square" rtlCol="0">
            <a:spAutoFit/>
          </a:bodyPr>
          <a:lstStyle/>
          <a:p>
            <a:r>
              <a:rPr lang="zh-CN" altLang="en-US" sz="2800">
                <a:latin typeface="宋体" panose="02010600030101010101" pitchFamily="2" charset="-122"/>
                <a:ea typeface="宋体" panose="02010600030101010101" pitchFamily="2" charset="-122"/>
              </a:rPr>
              <a:t>相离</a:t>
            </a:r>
            <a:r>
              <a:rPr lang="en-US" altLang="zh-CN" sz="2800">
                <a:latin typeface="宋体" panose="02010600030101010101" pitchFamily="2" charset="-122"/>
                <a:ea typeface="宋体" panose="02010600030101010101" pitchFamily="2" charset="-122"/>
              </a:rPr>
              <a:t>  </a:t>
            </a:r>
            <a:r>
              <a:rPr lang="en-US" altLang="zh-CN" sz="3200" b="1">
                <a:latin typeface="宋体" panose="02010600030101010101" pitchFamily="2" charset="-122"/>
                <a:ea typeface="宋体" panose="02010600030101010101" pitchFamily="2" charset="-122"/>
              </a:rPr>
              <a:t>separation</a:t>
            </a:r>
          </a:p>
        </p:txBody>
      </p:sp>
      <p:sp>
        <p:nvSpPr>
          <p:cNvPr id="5" name="文本框 4"/>
          <p:cNvSpPr txBox="1"/>
          <p:nvPr/>
        </p:nvSpPr>
        <p:spPr>
          <a:xfrm>
            <a:off x="2042160" y="3904615"/>
            <a:ext cx="4064000" cy="583565"/>
          </a:xfrm>
          <a:prstGeom prst="rect">
            <a:avLst/>
          </a:prstGeom>
          <a:noFill/>
        </p:spPr>
        <p:txBody>
          <a:bodyPr wrap="square" rtlCol="0">
            <a:spAutoFit/>
          </a:bodyPr>
          <a:lstStyle/>
          <a:p>
            <a:r>
              <a:rPr lang="zh-CN" altLang="en-US" sz="2800">
                <a:latin typeface="宋体" panose="02010600030101010101" pitchFamily="2" charset="-122"/>
                <a:ea typeface="宋体" panose="02010600030101010101" pitchFamily="2" charset="-122"/>
              </a:rPr>
              <a:t>相连</a:t>
            </a:r>
            <a:r>
              <a:rPr lang="en-US" altLang="zh-CN" sz="2800">
                <a:latin typeface="宋体" panose="02010600030101010101" pitchFamily="2" charset="-122"/>
                <a:ea typeface="宋体" panose="02010600030101010101" pitchFamily="2" charset="-122"/>
              </a:rPr>
              <a:t>  </a:t>
            </a:r>
            <a:r>
              <a:rPr lang="en-US" altLang="zh-CN" sz="3200" b="1">
                <a:latin typeface="宋体" panose="02010600030101010101" pitchFamily="2" charset="-122"/>
                <a:ea typeface="宋体" panose="02010600030101010101" pitchFamily="2" charset="-122"/>
              </a:rPr>
              <a:t>connection</a:t>
            </a:r>
          </a:p>
        </p:txBody>
      </p:sp>
      <p:sp>
        <p:nvSpPr>
          <p:cNvPr id="6" name="文本框 5"/>
          <p:cNvSpPr txBox="1"/>
          <p:nvPr/>
        </p:nvSpPr>
        <p:spPr>
          <a:xfrm>
            <a:off x="2042160" y="5041900"/>
            <a:ext cx="4064000" cy="583565"/>
          </a:xfrm>
          <a:prstGeom prst="rect">
            <a:avLst/>
          </a:prstGeom>
          <a:noFill/>
        </p:spPr>
        <p:txBody>
          <a:bodyPr wrap="square" rtlCol="0">
            <a:spAutoFit/>
          </a:bodyPr>
          <a:lstStyle/>
          <a:p>
            <a:r>
              <a:rPr lang="zh-CN" altLang="en-US" sz="2800">
                <a:latin typeface="宋体" panose="02010600030101010101" pitchFamily="2" charset="-122"/>
                <a:ea typeface="宋体" panose="02010600030101010101" pitchFamily="2" charset="-122"/>
              </a:rPr>
              <a:t>相交</a:t>
            </a:r>
            <a:r>
              <a:rPr lang="en-US" altLang="zh-CN" sz="2800">
                <a:latin typeface="宋体" panose="02010600030101010101" pitchFamily="2" charset="-122"/>
                <a:ea typeface="宋体" panose="02010600030101010101" pitchFamily="2" charset="-122"/>
              </a:rPr>
              <a:t>  </a:t>
            </a:r>
            <a:r>
              <a:rPr lang="en-US" altLang="zh-CN" sz="3200" b="1">
                <a:latin typeface="宋体" panose="02010600030101010101" pitchFamily="2" charset="-122"/>
                <a:ea typeface="宋体" panose="02010600030101010101" pitchFamily="2" charset="-122"/>
              </a:rPr>
              <a:t>intersection</a:t>
            </a:r>
          </a:p>
        </p:txBody>
      </p:sp>
      <p:sp>
        <p:nvSpPr>
          <p:cNvPr id="8" name="文本框 7"/>
          <p:cNvSpPr txBox="1"/>
          <p:nvPr/>
        </p:nvSpPr>
        <p:spPr>
          <a:xfrm>
            <a:off x="6966585" y="2767330"/>
            <a:ext cx="290195" cy="582930"/>
          </a:xfrm>
          <a:custGeom>
            <a:avLst/>
            <a:gdLst/>
            <a:ahLst/>
            <a:cxnLst>
              <a:cxn ang="3">
                <a:pos x="hc" y="t"/>
              </a:cxn>
              <a:cxn ang="cd2">
                <a:pos x="l" y="vc"/>
              </a:cxn>
              <a:cxn ang="cd4">
                <a:pos x="hc" y="b"/>
              </a:cxn>
              <a:cxn ang="0">
                <a:pos x="r" y="vc"/>
              </a:cxn>
            </a:cxnLst>
            <a:rect l="l" t="t" r="r" b="b"/>
            <a:pathLst>
              <a:path w="741" h="1719">
                <a:moveTo>
                  <a:pt x="572" y="0"/>
                </a:moveTo>
                <a:lnTo>
                  <a:pt x="741" y="13"/>
                </a:lnTo>
                <a:cubicBezTo>
                  <a:pt x="717" y="402"/>
                  <a:pt x="664" y="724"/>
                  <a:pt x="583" y="981"/>
                </a:cubicBezTo>
                <a:cubicBezTo>
                  <a:pt x="481" y="1276"/>
                  <a:pt x="326" y="1522"/>
                  <a:pt x="120" y="1719"/>
                </a:cubicBezTo>
                <a:cubicBezTo>
                  <a:pt x="84" y="1676"/>
                  <a:pt x="44" y="1633"/>
                  <a:pt x="0" y="1590"/>
                </a:cubicBezTo>
                <a:cubicBezTo>
                  <a:pt x="188" y="1410"/>
                  <a:pt x="329" y="1186"/>
                  <a:pt x="424" y="919"/>
                </a:cubicBezTo>
                <a:cubicBezTo>
                  <a:pt x="506" y="666"/>
                  <a:pt x="556" y="360"/>
                  <a:pt x="572" y="0"/>
                </a:cubicBezTo>
                <a:close/>
              </a:path>
            </a:pathLst>
          </a:custGeom>
          <a:solidFill>
            <a:schemeClr val="tx1"/>
          </a:solidFill>
          <a:effectLst/>
        </p:spPr>
        <p:txBody>
          <a:bodyPr wrap="square" rtlCol="0">
            <a:noAutofit/>
          </a:bodyPr>
          <a:lstStyle/>
          <a:p>
            <a:endParaRPr lang="zh-CN" altLang="en-US" sz="9600"/>
          </a:p>
        </p:txBody>
      </p:sp>
      <p:sp>
        <p:nvSpPr>
          <p:cNvPr id="14" name="文本框 13"/>
          <p:cNvSpPr txBox="1"/>
          <p:nvPr/>
        </p:nvSpPr>
        <p:spPr>
          <a:xfrm>
            <a:off x="7399655" y="2767330"/>
            <a:ext cx="327660" cy="583565"/>
          </a:xfrm>
          <a:custGeom>
            <a:avLst/>
            <a:gdLst/>
            <a:ahLst/>
            <a:cxnLst>
              <a:cxn ang="3">
                <a:pos x="hc" y="t"/>
              </a:cxn>
              <a:cxn ang="cd2">
                <a:pos x="l" y="vc"/>
              </a:cxn>
              <a:cxn ang="cd4">
                <a:pos x="hc" y="b"/>
              </a:cxn>
              <a:cxn ang="0">
                <a:pos x="r" y="vc"/>
              </a:cxn>
            </a:cxnLst>
            <a:rect l="l" t="t" r="r" b="b"/>
            <a:pathLst>
              <a:path w="784" h="1727">
                <a:moveTo>
                  <a:pt x="159" y="0"/>
                </a:moveTo>
                <a:cubicBezTo>
                  <a:pt x="197" y="810"/>
                  <a:pt x="405" y="1334"/>
                  <a:pt x="784" y="1571"/>
                </a:cubicBezTo>
                <a:cubicBezTo>
                  <a:pt x="731" y="1630"/>
                  <a:pt x="686" y="1682"/>
                  <a:pt x="647" y="1727"/>
                </a:cubicBezTo>
                <a:cubicBezTo>
                  <a:pt x="254" y="1441"/>
                  <a:pt x="39" y="867"/>
                  <a:pt x="0" y="6"/>
                </a:cubicBezTo>
                <a:lnTo>
                  <a:pt x="159" y="0"/>
                </a:ln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9600"/>
          </a:p>
        </p:txBody>
      </p:sp>
      <p:sp>
        <p:nvSpPr>
          <p:cNvPr id="3" name="文本框 2"/>
          <p:cNvSpPr txBox="1"/>
          <p:nvPr/>
        </p:nvSpPr>
        <p:spPr>
          <a:xfrm>
            <a:off x="6899910" y="3904615"/>
            <a:ext cx="766445" cy="809625"/>
          </a:xfrm>
          <a:custGeom>
            <a:avLst/>
            <a:gdLst/>
            <a:ahLst/>
            <a:cxnLst>
              <a:cxn ang="3">
                <a:pos x="hc" y="t"/>
              </a:cxn>
              <a:cxn ang="cd2">
                <a:pos x="l" y="vc"/>
              </a:cxn>
              <a:cxn ang="cd4">
                <a:pos x="hc" y="b"/>
              </a:cxn>
              <a:cxn ang="0">
                <a:pos x="r" y="vc"/>
              </a:cxn>
            </a:cxnLst>
            <a:rect l="l" t="t" r="r" b="b"/>
            <a:pathLst>
              <a:path w="1708" h="1650">
                <a:moveTo>
                  <a:pt x="792" y="0"/>
                </a:moveTo>
                <a:lnTo>
                  <a:pt x="944" y="0"/>
                </a:lnTo>
                <a:cubicBezTo>
                  <a:pt x="937" y="123"/>
                  <a:pt x="925" y="239"/>
                  <a:pt x="908" y="351"/>
                </a:cubicBezTo>
                <a:cubicBezTo>
                  <a:pt x="1050" y="924"/>
                  <a:pt x="1317" y="1301"/>
                  <a:pt x="1708" y="1482"/>
                </a:cubicBezTo>
                <a:cubicBezTo>
                  <a:pt x="1660" y="1534"/>
                  <a:pt x="1618" y="1584"/>
                  <a:pt x="1581" y="1631"/>
                </a:cubicBezTo>
                <a:cubicBezTo>
                  <a:pt x="1241" y="1439"/>
                  <a:pt x="998" y="1098"/>
                  <a:pt x="853" y="609"/>
                </a:cubicBezTo>
                <a:cubicBezTo>
                  <a:pt x="728" y="1081"/>
                  <a:pt x="480" y="1428"/>
                  <a:pt x="108" y="1650"/>
                </a:cubicBezTo>
                <a:cubicBezTo>
                  <a:pt x="77" y="1608"/>
                  <a:pt x="41" y="1564"/>
                  <a:pt x="0" y="1519"/>
                </a:cubicBezTo>
                <a:cubicBezTo>
                  <a:pt x="500" y="1231"/>
                  <a:pt x="764" y="724"/>
                  <a:pt x="792" y="0"/>
                </a:cubicBezTo>
                <a:close/>
              </a:path>
            </a:pathLst>
          </a:custGeom>
          <a:solidFill>
            <a:schemeClr val="tx1"/>
          </a:solidFill>
          <a:effectLst/>
        </p:spPr>
        <p:txBody>
          <a:bodyPr wrap="square" rtlCol="0">
            <a:noAutofit/>
          </a:bodyPr>
          <a:lstStyle/>
          <a:p>
            <a:endParaRPr lang="zh-CN" altLang="en-US" sz="8800"/>
          </a:p>
        </p:txBody>
      </p:sp>
      <p:sp>
        <p:nvSpPr>
          <p:cNvPr id="12" name="文本框 11"/>
          <p:cNvSpPr txBox="1"/>
          <p:nvPr/>
        </p:nvSpPr>
        <p:spPr>
          <a:xfrm>
            <a:off x="6392545" y="4857115"/>
            <a:ext cx="1781175" cy="1757045"/>
          </a:xfrm>
          <a:prstGeom prst="rect">
            <a:avLst/>
          </a:prstGeom>
          <a:noFill/>
        </p:spPr>
        <p:txBody>
          <a:bodyPr wrap="square" rtlCol="0">
            <a:noAutofit/>
          </a:bodyPr>
          <a:lstStyle/>
          <a:p>
            <a:pPr algn="ctr"/>
            <a:r>
              <a:rPr lang="zh-CN" altLang="en-US" sz="8000">
                <a:latin typeface="宋体" panose="02010600030101010101" pitchFamily="2" charset="-122"/>
                <a:ea typeface="宋体" panose="02010600030101010101" pitchFamily="2" charset="-122"/>
              </a:rPr>
              <a:t>十</a:t>
            </a:r>
          </a:p>
        </p:txBody>
      </p:sp>
      <p:sp>
        <p:nvSpPr>
          <p:cNvPr id="10" name="文本框 9"/>
          <p:cNvSpPr txBox="1"/>
          <p:nvPr/>
        </p:nvSpPr>
        <p:spPr>
          <a:xfrm>
            <a:off x="922020" y="1800860"/>
            <a:ext cx="11118215" cy="713740"/>
          </a:xfrm>
          <a:prstGeom prst="rect">
            <a:avLst/>
          </a:prstGeom>
          <a:noFill/>
        </p:spPr>
        <p:txBody>
          <a:bodyPr wrap="square" rtlCol="0">
            <a:noAutofit/>
          </a:bodyPr>
          <a:lstStyle/>
          <a:p>
            <a:r>
              <a:rPr lang="zh-CN" altLang="en-US" sz="2800" b="1" spc="300">
                <a:solidFill>
                  <a:schemeClr val="tx1">
                    <a:lumMod val="85000"/>
                    <a:lumOff val="15000"/>
                  </a:schemeClr>
                </a:solidFill>
                <a:uFillTx/>
                <a:latin typeface="+mj-lt"/>
                <a:ea typeface="+mj-ea"/>
                <a:cs typeface="+mj-cs"/>
              </a:rPr>
              <a:t>笔画的组合方式</a:t>
            </a:r>
            <a:r>
              <a:rPr lang="en-US" altLang="zh-CN" sz="2400" b="1">
                <a:latin typeface="宋体" panose="02010600030101010101" pitchFamily="2" charset="-122"/>
                <a:ea typeface="宋体" panose="02010600030101010101" pitchFamily="2" charset="-122"/>
                <a:cs typeface="宋体" panose="02010600030101010101" pitchFamily="2" charset="-122"/>
              </a:rPr>
              <a:t>（combination </a:t>
            </a:r>
            <a:r>
              <a:rPr lang="en-US" altLang="zh-CN" sz="2400" b="1">
                <a:latin typeface="宋体" panose="02010600030101010101" pitchFamily="2" charset="-122"/>
                <a:ea typeface="宋体" panose="02010600030101010101" pitchFamily="2" charset="-122"/>
                <a:cs typeface="宋体" panose="02010600030101010101" pitchFamily="2" charset="-122"/>
                <a:sym typeface="+mn-ea"/>
              </a:rPr>
              <a:t>mode</a:t>
            </a:r>
            <a:r>
              <a:rPr lang="en-US" altLang="zh-CN" sz="2400" b="1">
                <a:latin typeface="宋体" panose="02010600030101010101" pitchFamily="2" charset="-122"/>
                <a:ea typeface="宋体" panose="02010600030101010101" pitchFamily="2" charset="-122"/>
                <a:cs typeface="宋体" panose="02010600030101010101" pitchFamily="2" charset="-122"/>
              </a:rPr>
              <a:t> of strokes）</a:t>
            </a:r>
            <a:endParaRPr lang="zh-CN" altLang="en-US" sz="2800">
              <a:latin typeface="宋体" panose="02010600030101010101" pitchFamily="2" charset="-122"/>
              <a:ea typeface="宋体" panose="02010600030101010101" pitchFamily="2" charset="-122"/>
            </a:endParaRPr>
          </a:p>
        </p:txBody>
      </p:sp>
      <p:pic>
        <p:nvPicPr>
          <p:cNvPr id="7" name="图片 6"/>
          <p:cNvPicPr>
            <a:picLocks noChangeAspect="1"/>
          </p:cNvPicPr>
          <p:nvPr userDrawn="1">
            <p:custDataLst>
              <p:tags r:id="rId2"/>
            </p:custDataLst>
          </p:nvPr>
        </p:nvPicPr>
        <p:blipFill>
          <a:blip r:embed="rId4"/>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8" grpId="0" bldLvl="0" animBg="1"/>
      <p:bldP spid="8" grpId="1" animBg="1"/>
      <p:bldP spid="14" grpId="0" bldLvl="0" animBg="1"/>
      <p:bldP spid="14" grpId="1" animBg="1"/>
      <p:bldP spid="3" grpId="0" bldLvl="0" animBg="1"/>
      <p:bldP spid="3" grpId="1" animBg="1"/>
      <p:bldP spid="12" grpId="0"/>
      <p:bldP spid="12" grpId="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330" y="608330"/>
            <a:ext cx="6619875" cy="737870"/>
          </a:xfrm>
        </p:spPr>
        <p:txBody>
          <a:bodyPr>
            <a:normAutofit/>
          </a:bodyPr>
          <a:lstStyle/>
          <a:p>
            <a:r>
              <a:rPr lang="zh-CN" altLang="en-US" sz="2800"/>
              <a:t>偏误类型（</a:t>
            </a:r>
            <a:r>
              <a:rPr lang="en-US" altLang="zh-CN" sz="2800"/>
              <a:t>Bias Type</a:t>
            </a:r>
            <a:r>
              <a:rPr lang="zh-CN" altLang="en-US" sz="2800"/>
              <a:t>）</a:t>
            </a:r>
          </a:p>
        </p:txBody>
      </p:sp>
      <p:pic>
        <p:nvPicPr>
          <p:cNvPr id="4" name="内容占位符 3"/>
          <p:cNvPicPr>
            <a:picLocks noGrp="1" noChangeAspect="1"/>
          </p:cNvPicPr>
          <p:nvPr>
            <p:ph idx="1"/>
          </p:nvPr>
        </p:nvPicPr>
        <p:blipFill>
          <a:blip r:embed="rId4"/>
          <a:stretch>
            <a:fillRect/>
          </a:stretch>
        </p:blipFill>
        <p:spPr>
          <a:xfrm>
            <a:off x="1227455" y="2188845"/>
            <a:ext cx="2908935" cy="1028700"/>
          </a:xfrm>
          <a:prstGeom prst="rect">
            <a:avLst/>
          </a:prstGeom>
          <a:noFill/>
          <a:ln>
            <a:noFill/>
          </a:ln>
        </p:spPr>
      </p:pic>
      <p:pic>
        <p:nvPicPr>
          <p:cNvPr id="42" name="图片 41"/>
          <p:cNvPicPr>
            <a:picLocks noChangeAspect="1"/>
          </p:cNvPicPr>
          <p:nvPr/>
        </p:nvPicPr>
        <p:blipFill>
          <a:blip r:embed="rId5"/>
          <a:stretch>
            <a:fillRect/>
          </a:stretch>
        </p:blipFill>
        <p:spPr>
          <a:xfrm>
            <a:off x="1227455" y="4917440"/>
            <a:ext cx="4816475" cy="1033145"/>
          </a:xfrm>
          <a:prstGeom prst="rect">
            <a:avLst/>
          </a:prstGeom>
          <a:noFill/>
          <a:ln>
            <a:noFill/>
          </a:ln>
        </p:spPr>
      </p:pic>
      <p:pic>
        <p:nvPicPr>
          <p:cNvPr id="7" name="图片 5"/>
          <p:cNvPicPr>
            <a:picLocks noChangeAspect="1"/>
          </p:cNvPicPr>
          <p:nvPr/>
        </p:nvPicPr>
        <p:blipFill>
          <a:blip r:embed="rId6"/>
          <a:stretch>
            <a:fillRect/>
          </a:stretch>
        </p:blipFill>
        <p:spPr>
          <a:xfrm>
            <a:off x="1227455" y="3540760"/>
            <a:ext cx="2712720" cy="1053465"/>
          </a:xfrm>
          <a:prstGeom prst="rect">
            <a:avLst/>
          </a:prstGeom>
          <a:noFill/>
          <a:ln>
            <a:noFill/>
          </a:ln>
        </p:spPr>
      </p:pic>
      <p:sp>
        <p:nvSpPr>
          <p:cNvPr id="8" name="文本框 7"/>
          <p:cNvSpPr txBox="1"/>
          <p:nvPr/>
        </p:nvSpPr>
        <p:spPr>
          <a:xfrm>
            <a:off x="9486900" y="2289175"/>
            <a:ext cx="423545" cy="841375"/>
          </a:xfrm>
          <a:custGeom>
            <a:avLst/>
            <a:gdLst/>
            <a:ahLst/>
            <a:cxnLst>
              <a:cxn ang="3">
                <a:pos x="hc" y="t"/>
              </a:cxn>
              <a:cxn ang="cd2">
                <a:pos x="l" y="vc"/>
              </a:cxn>
              <a:cxn ang="cd4">
                <a:pos x="hc" y="b"/>
              </a:cxn>
              <a:cxn ang="0">
                <a:pos x="r" y="vc"/>
              </a:cxn>
            </a:cxnLst>
            <a:rect l="l" t="t" r="r" b="b"/>
            <a:pathLst>
              <a:path w="741" h="1719">
                <a:moveTo>
                  <a:pt x="572" y="0"/>
                </a:moveTo>
                <a:lnTo>
                  <a:pt x="741" y="13"/>
                </a:lnTo>
                <a:cubicBezTo>
                  <a:pt x="717" y="402"/>
                  <a:pt x="664" y="724"/>
                  <a:pt x="583" y="981"/>
                </a:cubicBezTo>
                <a:cubicBezTo>
                  <a:pt x="481" y="1276"/>
                  <a:pt x="326" y="1522"/>
                  <a:pt x="120" y="1719"/>
                </a:cubicBezTo>
                <a:cubicBezTo>
                  <a:pt x="84" y="1676"/>
                  <a:pt x="44" y="1633"/>
                  <a:pt x="0" y="1590"/>
                </a:cubicBezTo>
                <a:cubicBezTo>
                  <a:pt x="188" y="1410"/>
                  <a:pt x="329" y="1186"/>
                  <a:pt x="424" y="919"/>
                </a:cubicBezTo>
                <a:cubicBezTo>
                  <a:pt x="506" y="666"/>
                  <a:pt x="556" y="360"/>
                  <a:pt x="572" y="0"/>
                </a:cubicBezTo>
                <a:close/>
              </a:path>
            </a:pathLst>
          </a:custGeom>
          <a:solidFill>
            <a:schemeClr val="tx1"/>
          </a:solidFill>
          <a:effectLst/>
        </p:spPr>
        <p:txBody>
          <a:bodyPr wrap="square" rtlCol="0">
            <a:noAutofit/>
          </a:bodyPr>
          <a:lstStyle/>
          <a:p>
            <a:endParaRPr lang="zh-CN" altLang="en-US" sz="9600"/>
          </a:p>
        </p:txBody>
      </p:sp>
      <p:sp>
        <p:nvSpPr>
          <p:cNvPr id="14" name="文本框 13"/>
          <p:cNvSpPr txBox="1"/>
          <p:nvPr/>
        </p:nvSpPr>
        <p:spPr>
          <a:xfrm>
            <a:off x="10107930" y="2289810"/>
            <a:ext cx="441325" cy="840740"/>
          </a:xfrm>
          <a:custGeom>
            <a:avLst/>
            <a:gdLst/>
            <a:ahLst/>
            <a:cxnLst>
              <a:cxn ang="3">
                <a:pos x="hc" y="t"/>
              </a:cxn>
              <a:cxn ang="cd2">
                <a:pos x="l" y="vc"/>
              </a:cxn>
              <a:cxn ang="cd4">
                <a:pos x="hc" y="b"/>
              </a:cxn>
              <a:cxn ang="0">
                <a:pos x="r" y="vc"/>
              </a:cxn>
            </a:cxnLst>
            <a:rect l="l" t="t" r="r" b="b"/>
            <a:pathLst>
              <a:path w="784" h="1727">
                <a:moveTo>
                  <a:pt x="159" y="0"/>
                </a:moveTo>
                <a:cubicBezTo>
                  <a:pt x="197" y="810"/>
                  <a:pt x="405" y="1334"/>
                  <a:pt x="784" y="1571"/>
                </a:cubicBezTo>
                <a:cubicBezTo>
                  <a:pt x="731" y="1630"/>
                  <a:pt x="686" y="1682"/>
                  <a:pt x="647" y="1727"/>
                </a:cubicBezTo>
                <a:cubicBezTo>
                  <a:pt x="254" y="1441"/>
                  <a:pt x="39" y="867"/>
                  <a:pt x="0" y="6"/>
                </a:cubicBezTo>
                <a:lnTo>
                  <a:pt x="159" y="0"/>
                </a:ln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9600"/>
          </a:p>
        </p:txBody>
      </p:sp>
      <p:sp>
        <p:nvSpPr>
          <p:cNvPr id="5" name="文本框 4"/>
          <p:cNvSpPr txBox="1"/>
          <p:nvPr/>
        </p:nvSpPr>
        <p:spPr>
          <a:xfrm>
            <a:off x="9504045" y="3710940"/>
            <a:ext cx="951865" cy="694690"/>
          </a:xfrm>
          <a:custGeom>
            <a:avLst/>
            <a:gdLst/>
            <a:ahLst/>
            <a:cxnLst>
              <a:cxn ang="3">
                <a:pos x="hc" y="t"/>
              </a:cxn>
              <a:cxn ang="cd2">
                <a:pos x="l" y="vc"/>
              </a:cxn>
              <a:cxn ang="cd4">
                <a:pos x="hc" y="b"/>
              </a:cxn>
              <a:cxn ang="0">
                <a:pos x="r" y="vc"/>
              </a:cxn>
            </a:cxnLst>
            <a:rect l="l" t="t" r="r" b="b"/>
            <a:pathLst>
              <a:path w="806" h="925">
                <a:moveTo>
                  <a:pt x="31" y="0"/>
                </a:moveTo>
                <a:lnTo>
                  <a:pt x="175" y="63"/>
                </a:lnTo>
                <a:lnTo>
                  <a:pt x="125" y="113"/>
                </a:lnTo>
                <a:lnTo>
                  <a:pt x="125" y="788"/>
                </a:lnTo>
                <a:lnTo>
                  <a:pt x="675" y="788"/>
                </a:lnTo>
                <a:lnTo>
                  <a:pt x="675" y="13"/>
                </a:lnTo>
                <a:lnTo>
                  <a:pt x="806" y="69"/>
                </a:lnTo>
                <a:lnTo>
                  <a:pt x="756" y="119"/>
                </a:lnTo>
                <a:lnTo>
                  <a:pt x="756" y="706"/>
                </a:lnTo>
                <a:cubicBezTo>
                  <a:pt x="756" y="769"/>
                  <a:pt x="758" y="827"/>
                  <a:pt x="763" y="881"/>
                </a:cubicBezTo>
                <a:lnTo>
                  <a:pt x="675" y="925"/>
                </a:lnTo>
                <a:lnTo>
                  <a:pt x="675" y="825"/>
                </a:lnTo>
                <a:lnTo>
                  <a:pt x="131" y="825"/>
                </a:lnTo>
                <a:lnTo>
                  <a:pt x="88" y="881"/>
                </a:lnTo>
                <a:lnTo>
                  <a:pt x="0" y="800"/>
                </a:lnTo>
                <a:lnTo>
                  <a:pt x="44" y="763"/>
                </a:lnTo>
                <a:lnTo>
                  <a:pt x="44" y="231"/>
                </a:lnTo>
                <a:cubicBezTo>
                  <a:pt x="44" y="135"/>
                  <a:pt x="40" y="58"/>
                  <a:pt x="31" y="0"/>
                </a:cubicBezTo>
                <a:close/>
              </a:path>
            </a:pathLst>
          </a:custGeom>
          <a:ln w="28575" cmpd="sng">
            <a:solidFill>
              <a:srgbClr val="FF0000"/>
            </a:solidFill>
            <a:prstDash val="solid"/>
          </a:ln>
        </p:spPr>
        <p:style>
          <a:lnRef idx="3">
            <a:schemeClr val="lt1"/>
          </a:lnRef>
          <a:fillRef idx="1">
            <a:schemeClr val="accent5"/>
          </a:fillRef>
          <a:effectRef idx="1">
            <a:schemeClr val="accent5"/>
          </a:effectRef>
          <a:fontRef idx="minor">
            <a:schemeClr val="lt1"/>
          </a:fontRef>
        </p:style>
        <p:txBody>
          <a:bodyPr wrap="square" rtlCol="0">
            <a:noAutofit/>
          </a:bodyPr>
          <a:lstStyle/>
          <a:p>
            <a:endParaRPr lang="zh-CN" altLang="en-US" sz="13800">
              <a:solidFill>
                <a:srgbClr val="FF0000"/>
              </a:solidFill>
              <a:highlight>
                <a:srgbClr val="FF0000"/>
              </a:highlight>
              <a:latin typeface="宋体" panose="02010600030101010101" pitchFamily="2" charset="-122"/>
              <a:ea typeface="宋体" panose="02010600030101010101" pitchFamily="2" charset="-122"/>
            </a:endParaRPr>
          </a:p>
        </p:txBody>
      </p:sp>
      <p:sp>
        <p:nvSpPr>
          <p:cNvPr id="6" name="文本框 5"/>
          <p:cNvSpPr txBox="1"/>
          <p:nvPr/>
        </p:nvSpPr>
        <p:spPr>
          <a:xfrm>
            <a:off x="7366635" y="3379470"/>
            <a:ext cx="365760" cy="241300"/>
          </a:xfrm>
          <a:custGeom>
            <a:avLst/>
            <a:gdLst/>
            <a:ahLst/>
            <a:cxnLst>
              <a:cxn ang="3">
                <a:pos x="hc" y="t"/>
              </a:cxn>
              <a:cxn ang="cd2">
                <a:pos x="l" y="vc"/>
              </a:cxn>
              <a:cxn ang="cd4">
                <a:pos x="hc" y="b"/>
              </a:cxn>
              <a:cxn ang="0">
                <a:pos x="r" y="vc"/>
              </a:cxn>
            </a:cxnLst>
            <a:rect l="l" t="t" r="r" b="b"/>
            <a:pathLst>
              <a:path w="207" h="263">
                <a:moveTo>
                  <a:pt x="13" y="0"/>
                </a:moveTo>
                <a:cubicBezTo>
                  <a:pt x="104" y="50"/>
                  <a:pt x="160" y="86"/>
                  <a:pt x="181" y="109"/>
                </a:cubicBezTo>
                <a:cubicBezTo>
                  <a:pt x="202" y="132"/>
                  <a:pt x="210" y="157"/>
                  <a:pt x="206" y="184"/>
                </a:cubicBezTo>
                <a:cubicBezTo>
                  <a:pt x="202" y="211"/>
                  <a:pt x="193" y="231"/>
                  <a:pt x="178" y="244"/>
                </a:cubicBezTo>
                <a:cubicBezTo>
                  <a:pt x="164" y="256"/>
                  <a:pt x="154" y="263"/>
                  <a:pt x="150" y="263"/>
                </a:cubicBezTo>
                <a:cubicBezTo>
                  <a:pt x="133" y="263"/>
                  <a:pt x="121" y="242"/>
                  <a:pt x="113" y="200"/>
                </a:cubicBezTo>
                <a:cubicBezTo>
                  <a:pt x="96" y="146"/>
                  <a:pt x="58" y="85"/>
                  <a:pt x="0" y="19"/>
                </a:cubicBezTo>
                <a:lnTo>
                  <a:pt x="13" y="0"/>
                </a:ln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8000">
              <a:latin typeface="宋体" panose="02010600030101010101" pitchFamily="2" charset="-122"/>
              <a:ea typeface="宋体" panose="02010600030101010101" pitchFamily="2" charset="-122"/>
            </a:endParaRPr>
          </a:p>
        </p:txBody>
      </p:sp>
      <p:sp>
        <p:nvSpPr>
          <p:cNvPr id="9" name="文本框 8"/>
          <p:cNvSpPr txBox="1"/>
          <p:nvPr/>
        </p:nvSpPr>
        <p:spPr>
          <a:xfrm>
            <a:off x="7017385" y="3460750"/>
            <a:ext cx="1263015" cy="250190"/>
          </a:xfrm>
          <a:custGeom>
            <a:avLst/>
            <a:gdLst/>
            <a:ahLst/>
            <a:cxnLst>
              <a:cxn ang="3">
                <a:pos x="hc" y="t"/>
              </a:cxn>
              <a:cxn ang="cd2">
                <a:pos x="l" y="vc"/>
              </a:cxn>
              <a:cxn ang="cd4">
                <a:pos x="hc" y="b"/>
              </a:cxn>
              <a:cxn ang="0">
                <a:pos x="r" y="vc"/>
              </a:cxn>
            </a:cxnLst>
            <a:rect l="l" t="t" r="r" b="b"/>
            <a:pathLst>
              <a:path w="956" h="144">
                <a:moveTo>
                  <a:pt x="844" y="0"/>
                </a:moveTo>
                <a:lnTo>
                  <a:pt x="956" y="125"/>
                </a:lnTo>
                <a:lnTo>
                  <a:pt x="206" y="125"/>
                </a:lnTo>
                <a:cubicBezTo>
                  <a:pt x="152" y="125"/>
                  <a:pt x="102" y="131"/>
                  <a:pt x="56" y="144"/>
                </a:cubicBezTo>
                <a:lnTo>
                  <a:pt x="0" y="88"/>
                </a:lnTo>
                <a:lnTo>
                  <a:pt x="756" y="88"/>
                </a:lnTo>
                <a:lnTo>
                  <a:pt x="844" y="0"/>
                </a:ln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8000">
              <a:latin typeface="宋体" panose="02010600030101010101" pitchFamily="2" charset="-122"/>
              <a:ea typeface="宋体" panose="02010600030101010101" pitchFamily="2" charset="-122"/>
            </a:endParaRPr>
          </a:p>
        </p:txBody>
      </p:sp>
      <p:sp>
        <p:nvSpPr>
          <p:cNvPr id="10" name="文本框 9"/>
          <p:cNvSpPr txBox="1"/>
          <p:nvPr/>
        </p:nvSpPr>
        <p:spPr>
          <a:xfrm>
            <a:off x="7366635" y="3763645"/>
            <a:ext cx="463550" cy="463550"/>
          </a:xfrm>
          <a:custGeom>
            <a:avLst/>
            <a:gdLst/>
            <a:ahLst/>
            <a:cxnLst>
              <a:cxn ang="3">
                <a:pos x="hc" y="t"/>
              </a:cxn>
              <a:cxn ang="cd2">
                <a:pos x="l" y="vc"/>
              </a:cxn>
              <a:cxn ang="cd4">
                <a:pos x="hc" y="b"/>
              </a:cxn>
              <a:cxn ang="0">
                <a:pos x="r" y="vc"/>
              </a:cxn>
            </a:cxnLst>
            <a:rect l="l" t="t" r="r" b="b"/>
            <a:pathLst>
              <a:path w="475" h="826">
                <a:moveTo>
                  <a:pt x="356" y="0"/>
                </a:moveTo>
                <a:lnTo>
                  <a:pt x="475" y="88"/>
                </a:lnTo>
                <a:lnTo>
                  <a:pt x="431" y="119"/>
                </a:lnTo>
                <a:cubicBezTo>
                  <a:pt x="373" y="252"/>
                  <a:pt x="331" y="346"/>
                  <a:pt x="306" y="400"/>
                </a:cubicBezTo>
                <a:cubicBezTo>
                  <a:pt x="369" y="492"/>
                  <a:pt x="407" y="559"/>
                  <a:pt x="422" y="600"/>
                </a:cubicBezTo>
                <a:cubicBezTo>
                  <a:pt x="436" y="642"/>
                  <a:pt x="442" y="676"/>
                  <a:pt x="438" y="704"/>
                </a:cubicBezTo>
                <a:cubicBezTo>
                  <a:pt x="433" y="731"/>
                  <a:pt x="425" y="752"/>
                  <a:pt x="413" y="766"/>
                </a:cubicBezTo>
                <a:cubicBezTo>
                  <a:pt x="400" y="781"/>
                  <a:pt x="392" y="788"/>
                  <a:pt x="388" y="788"/>
                </a:cubicBezTo>
                <a:cubicBezTo>
                  <a:pt x="371" y="788"/>
                  <a:pt x="358" y="761"/>
                  <a:pt x="350" y="707"/>
                </a:cubicBezTo>
                <a:cubicBezTo>
                  <a:pt x="338" y="636"/>
                  <a:pt x="310" y="557"/>
                  <a:pt x="269" y="469"/>
                </a:cubicBezTo>
                <a:cubicBezTo>
                  <a:pt x="190" y="623"/>
                  <a:pt x="106" y="742"/>
                  <a:pt x="19" y="826"/>
                </a:cubicBezTo>
                <a:lnTo>
                  <a:pt x="0" y="813"/>
                </a:lnTo>
                <a:cubicBezTo>
                  <a:pt x="88" y="696"/>
                  <a:pt x="160" y="559"/>
                  <a:pt x="219" y="400"/>
                </a:cubicBezTo>
                <a:cubicBezTo>
                  <a:pt x="160" y="279"/>
                  <a:pt x="102" y="171"/>
                  <a:pt x="44" y="75"/>
                </a:cubicBezTo>
                <a:lnTo>
                  <a:pt x="63" y="63"/>
                </a:lnTo>
                <a:cubicBezTo>
                  <a:pt x="133" y="154"/>
                  <a:pt x="198" y="246"/>
                  <a:pt x="256" y="338"/>
                </a:cubicBezTo>
                <a:cubicBezTo>
                  <a:pt x="294" y="238"/>
                  <a:pt x="327" y="125"/>
                  <a:pt x="356" y="0"/>
                </a:cubicBez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8000">
              <a:latin typeface="宋体" panose="02010600030101010101" pitchFamily="2" charset="-122"/>
              <a:ea typeface="宋体" panose="02010600030101010101" pitchFamily="2" charset="-122"/>
            </a:endParaRPr>
          </a:p>
        </p:txBody>
      </p:sp>
      <p:sp>
        <p:nvSpPr>
          <p:cNvPr id="12" name="文本框 11"/>
          <p:cNvSpPr txBox="1"/>
          <p:nvPr/>
        </p:nvSpPr>
        <p:spPr>
          <a:xfrm>
            <a:off x="7139940" y="3653155"/>
            <a:ext cx="1027430" cy="786765"/>
          </a:xfrm>
          <a:custGeom>
            <a:avLst/>
            <a:gdLst/>
            <a:ahLst/>
            <a:cxnLst>
              <a:cxn ang="3">
                <a:pos x="hc" y="t"/>
              </a:cxn>
              <a:cxn ang="cd2">
                <a:pos x="l" y="vc"/>
              </a:cxn>
              <a:cxn ang="cd4">
                <a:pos x="hc" y="b"/>
              </a:cxn>
              <a:cxn ang="0">
                <a:pos x="r" y="vc"/>
              </a:cxn>
            </a:cxnLst>
            <a:rect l="l" t="t" r="r" b="b"/>
            <a:pathLst>
              <a:path w="806" h="925">
                <a:moveTo>
                  <a:pt x="31" y="0"/>
                </a:moveTo>
                <a:lnTo>
                  <a:pt x="175" y="63"/>
                </a:lnTo>
                <a:lnTo>
                  <a:pt x="125" y="113"/>
                </a:lnTo>
                <a:lnTo>
                  <a:pt x="125" y="788"/>
                </a:lnTo>
                <a:lnTo>
                  <a:pt x="675" y="788"/>
                </a:lnTo>
                <a:lnTo>
                  <a:pt x="675" y="13"/>
                </a:lnTo>
                <a:lnTo>
                  <a:pt x="806" y="69"/>
                </a:lnTo>
                <a:lnTo>
                  <a:pt x="756" y="119"/>
                </a:lnTo>
                <a:lnTo>
                  <a:pt x="756" y="706"/>
                </a:lnTo>
                <a:cubicBezTo>
                  <a:pt x="756" y="769"/>
                  <a:pt x="758" y="827"/>
                  <a:pt x="763" y="881"/>
                </a:cubicBezTo>
                <a:lnTo>
                  <a:pt x="675" y="925"/>
                </a:lnTo>
                <a:lnTo>
                  <a:pt x="675" y="825"/>
                </a:lnTo>
                <a:lnTo>
                  <a:pt x="131" y="825"/>
                </a:lnTo>
                <a:lnTo>
                  <a:pt x="88" y="881"/>
                </a:lnTo>
                <a:lnTo>
                  <a:pt x="0" y="800"/>
                </a:lnTo>
                <a:lnTo>
                  <a:pt x="44" y="763"/>
                </a:lnTo>
                <a:lnTo>
                  <a:pt x="44" y="231"/>
                </a:lnTo>
                <a:cubicBezTo>
                  <a:pt x="44" y="135"/>
                  <a:pt x="40" y="58"/>
                  <a:pt x="31" y="0"/>
                </a:cubicBezTo>
                <a:close/>
              </a:path>
            </a:pathLst>
          </a:custGeom>
        </p:spPr>
        <p:style>
          <a:lnRef idx="0">
            <a:schemeClr val="accent6"/>
          </a:lnRef>
          <a:fillRef idx="3">
            <a:schemeClr val="accent6"/>
          </a:fillRef>
          <a:effectRef idx="3">
            <a:schemeClr val="accent6"/>
          </a:effectRef>
          <a:fontRef idx="minor">
            <a:schemeClr val="lt1"/>
          </a:fontRef>
        </p:style>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8000">
              <a:latin typeface="宋体" panose="02010600030101010101" pitchFamily="2" charset="-122"/>
              <a:ea typeface="宋体" panose="02010600030101010101" pitchFamily="2" charset="-122"/>
            </a:endParaRPr>
          </a:p>
        </p:txBody>
      </p:sp>
      <p:sp>
        <p:nvSpPr>
          <p:cNvPr id="13" name="文本框 12"/>
          <p:cNvSpPr txBox="1"/>
          <p:nvPr/>
        </p:nvSpPr>
        <p:spPr>
          <a:xfrm>
            <a:off x="9810750" y="3326765"/>
            <a:ext cx="217170" cy="201295"/>
          </a:xfrm>
          <a:custGeom>
            <a:avLst/>
            <a:gdLst/>
            <a:ahLst/>
            <a:cxnLst>
              <a:cxn ang="3">
                <a:pos x="hc" y="t"/>
              </a:cxn>
              <a:cxn ang="cd2">
                <a:pos x="l" y="vc"/>
              </a:cxn>
              <a:cxn ang="cd4">
                <a:pos x="hc" y="b"/>
              </a:cxn>
              <a:cxn ang="0">
                <a:pos x="r" y="vc"/>
              </a:cxn>
            </a:cxnLst>
            <a:rect l="l" t="t" r="r" b="b"/>
            <a:pathLst>
              <a:path w="207" h="263">
                <a:moveTo>
                  <a:pt x="13" y="0"/>
                </a:moveTo>
                <a:cubicBezTo>
                  <a:pt x="104" y="50"/>
                  <a:pt x="160" y="86"/>
                  <a:pt x="181" y="109"/>
                </a:cubicBezTo>
                <a:cubicBezTo>
                  <a:pt x="202" y="132"/>
                  <a:pt x="210" y="157"/>
                  <a:pt x="206" y="184"/>
                </a:cubicBezTo>
                <a:cubicBezTo>
                  <a:pt x="202" y="211"/>
                  <a:pt x="193" y="231"/>
                  <a:pt x="178" y="244"/>
                </a:cubicBezTo>
                <a:cubicBezTo>
                  <a:pt x="164" y="256"/>
                  <a:pt x="154" y="263"/>
                  <a:pt x="150" y="263"/>
                </a:cubicBezTo>
                <a:cubicBezTo>
                  <a:pt x="133" y="263"/>
                  <a:pt x="121" y="242"/>
                  <a:pt x="113" y="200"/>
                </a:cubicBezTo>
                <a:cubicBezTo>
                  <a:pt x="96" y="146"/>
                  <a:pt x="58" y="85"/>
                  <a:pt x="0" y="19"/>
                </a:cubicBezTo>
                <a:lnTo>
                  <a:pt x="13" y="0"/>
                </a:ln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800">
              <a:latin typeface="宋体" panose="02010600030101010101" pitchFamily="2" charset="-122"/>
              <a:ea typeface="宋体" panose="02010600030101010101" pitchFamily="2" charset="-122"/>
            </a:endParaRPr>
          </a:p>
        </p:txBody>
      </p:sp>
      <p:sp>
        <p:nvSpPr>
          <p:cNvPr id="15" name="文本框 14"/>
          <p:cNvSpPr txBox="1"/>
          <p:nvPr/>
        </p:nvSpPr>
        <p:spPr>
          <a:xfrm>
            <a:off x="9504045" y="3495040"/>
            <a:ext cx="1003935" cy="109855"/>
          </a:xfrm>
          <a:custGeom>
            <a:avLst/>
            <a:gdLst/>
            <a:ahLst/>
            <a:cxnLst>
              <a:cxn ang="3">
                <a:pos x="hc" y="t"/>
              </a:cxn>
              <a:cxn ang="cd2">
                <a:pos x="l" y="vc"/>
              </a:cxn>
              <a:cxn ang="cd4">
                <a:pos x="hc" y="b"/>
              </a:cxn>
              <a:cxn ang="0">
                <a:pos x="r" y="vc"/>
              </a:cxn>
            </a:cxnLst>
            <a:rect l="l" t="t" r="r" b="b"/>
            <a:pathLst>
              <a:path w="956" h="144">
                <a:moveTo>
                  <a:pt x="844" y="0"/>
                </a:moveTo>
                <a:lnTo>
                  <a:pt x="956" y="125"/>
                </a:lnTo>
                <a:lnTo>
                  <a:pt x="206" y="125"/>
                </a:lnTo>
                <a:cubicBezTo>
                  <a:pt x="152" y="125"/>
                  <a:pt x="102" y="131"/>
                  <a:pt x="56" y="144"/>
                </a:cubicBezTo>
                <a:lnTo>
                  <a:pt x="0" y="88"/>
                </a:lnTo>
                <a:lnTo>
                  <a:pt x="756" y="88"/>
                </a:lnTo>
                <a:lnTo>
                  <a:pt x="844" y="0"/>
                </a:ln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800">
              <a:latin typeface="宋体" panose="02010600030101010101" pitchFamily="2" charset="-122"/>
              <a:ea typeface="宋体" panose="02010600030101010101" pitchFamily="2" charset="-122"/>
            </a:endParaRPr>
          </a:p>
        </p:txBody>
      </p:sp>
      <p:sp>
        <p:nvSpPr>
          <p:cNvPr id="16" name="文本框 15"/>
          <p:cNvSpPr txBox="1"/>
          <p:nvPr/>
        </p:nvSpPr>
        <p:spPr>
          <a:xfrm>
            <a:off x="9810750" y="3710940"/>
            <a:ext cx="362585" cy="523240"/>
          </a:xfrm>
          <a:custGeom>
            <a:avLst/>
            <a:gdLst/>
            <a:ahLst/>
            <a:cxnLst>
              <a:cxn ang="3">
                <a:pos x="hc" y="t"/>
              </a:cxn>
              <a:cxn ang="cd2">
                <a:pos x="l" y="vc"/>
              </a:cxn>
              <a:cxn ang="cd4">
                <a:pos x="hc" y="b"/>
              </a:cxn>
              <a:cxn ang="0">
                <a:pos x="r" y="vc"/>
              </a:cxn>
            </a:cxnLst>
            <a:rect l="l" t="t" r="r" b="b"/>
            <a:pathLst>
              <a:path w="475" h="826">
                <a:moveTo>
                  <a:pt x="356" y="0"/>
                </a:moveTo>
                <a:lnTo>
                  <a:pt x="475" y="88"/>
                </a:lnTo>
                <a:lnTo>
                  <a:pt x="431" y="119"/>
                </a:lnTo>
                <a:cubicBezTo>
                  <a:pt x="373" y="252"/>
                  <a:pt x="331" y="346"/>
                  <a:pt x="306" y="400"/>
                </a:cubicBezTo>
                <a:cubicBezTo>
                  <a:pt x="369" y="492"/>
                  <a:pt x="407" y="559"/>
                  <a:pt x="422" y="600"/>
                </a:cubicBezTo>
                <a:cubicBezTo>
                  <a:pt x="436" y="642"/>
                  <a:pt x="442" y="676"/>
                  <a:pt x="438" y="704"/>
                </a:cubicBezTo>
                <a:cubicBezTo>
                  <a:pt x="433" y="731"/>
                  <a:pt x="425" y="752"/>
                  <a:pt x="413" y="766"/>
                </a:cubicBezTo>
                <a:cubicBezTo>
                  <a:pt x="400" y="781"/>
                  <a:pt x="392" y="788"/>
                  <a:pt x="388" y="788"/>
                </a:cubicBezTo>
                <a:cubicBezTo>
                  <a:pt x="371" y="788"/>
                  <a:pt x="358" y="761"/>
                  <a:pt x="350" y="707"/>
                </a:cubicBezTo>
                <a:cubicBezTo>
                  <a:pt x="338" y="636"/>
                  <a:pt x="310" y="557"/>
                  <a:pt x="269" y="469"/>
                </a:cubicBezTo>
                <a:cubicBezTo>
                  <a:pt x="190" y="623"/>
                  <a:pt x="106" y="742"/>
                  <a:pt x="19" y="826"/>
                </a:cubicBezTo>
                <a:lnTo>
                  <a:pt x="0" y="813"/>
                </a:lnTo>
                <a:cubicBezTo>
                  <a:pt x="88" y="696"/>
                  <a:pt x="160" y="559"/>
                  <a:pt x="219" y="400"/>
                </a:cubicBezTo>
                <a:cubicBezTo>
                  <a:pt x="160" y="279"/>
                  <a:pt x="102" y="171"/>
                  <a:pt x="44" y="75"/>
                </a:cubicBezTo>
                <a:lnTo>
                  <a:pt x="63" y="63"/>
                </a:lnTo>
                <a:cubicBezTo>
                  <a:pt x="133" y="154"/>
                  <a:pt x="198" y="246"/>
                  <a:pt x="256" y="338"/>
                </a:cubicBezTo>
                <a:cubicBezTo>
                  <a:pt x="294" y="238"/>
                  <a:pt x="327" y="125"/>
                  <a:pt x="356" y="0"/>
                </a:cubicBez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800">
              <a:latin typeface="宋体" panose="02010600030101010101" pitchFamily="2" charset="-122"/>
              <a:ea typeface="宋体" panose="02010600030101010101" pitchFamily="2" charset="-122"/>
            </a:endParaRPr>
          </a:p>
        </p:txBody>
      </p:sp>
      <p:sp>
        <p:nvSpPr>
          <p:cNvPr id="18" name="文本框 17"/>
          <p:cNvSpPr txBox="1"/>
          <p:nvPr/>
        </p:nvSpPr>
        <p:spPr>
          <a:xfrm>
            <a:off x="7092950" y="2032635"/>
            <a:ext cx="1363980" cy="1222375"/>
          </a:xfrm>
          <a:prstGeom prst="rect">
            <a:avLst/>
          </a:prstGeom>
          <a:noFill/>
        </p:spPr>
        <p:txBody>
          <a:bodyPr wrap="square" rtlCol="0">
            <a:noAutofit/>
          </a:bodyPr>
          <a:lstStyle/>
          <a:p>
            <a:r>
              <a:rPr lang="zh-CN" altLang="en-US" sz="8000">
                <a:latin typeface="宋体" panose="02010600030101010101" pitchFamily="2" charset="-122"/>
                <a:ea typeface="宋体" panose="02010600030101010101" pitchFamily="2" charset="-122"/>
              </a:rPr>
              <a:t>入</a:t>
            </a:r>
          </a:p>
        </p:txBody>
      </p:sp>
      <p:sp>
        <p:nvSpPr>
          <p:cNvPr id="20" name="文本框 19"/>
          <p:cNvSpPr txBox="1"/>
          <p:nvPr/>
        </p:nvSpPr>
        <p:spPr>
          <a:xfrm>
            <a:off x="10032524" y="5606256"/>
            <a:ext cx="370136" cy="283845"/>
          </a:xfrm>
          <a:custGeom>
            <a:avLst/>
            <a:gdLst/>
            <a:ahLst/>
            <a:cxnLst>
              <a:cxn ang="3">
                <a:pos x="hc" y="t"/>
              </a:cxn>
              <a:cxn ang="cd2">
                <a:pos x="l" y="vc"/>
              </a:cxn>
              <a:cxn ang="cd4">
                <a:pos x="hc" y="b"/>
              </a:cxn>
              <a:cxn ang="0">
                <a:pos x="r" y="vc"/>
              </a:cxn>
            </a:cxnLst>
            <a:rect l="l" t="t" r="r" b="b"/>
            <a:pathLst>
              <a:path w="583" h="447">
                <a:moveTo>
                  <a:pt x="14" y="0"/>
                </a:moveTo>
                <a:cubicBezTo>
                  <a:pt x="225" y="87"/>
                  <a:pt x="375" y="154"/>
                  <a:pt x="464" y="199"/>
                </a:cubicBezTo>
                <a:cubicBezTo>
                  <a:pt x="553" y="245"/>
                  <a:pt x="592" y="298"/>
                  <a:pt x="581" y="358"/>
                </a:cubicBezTo>
                <a:cubicBezTo>
                  <a:pt x="569" y="417"/>
                  <a:pt x="557" y="447"/>
                  <a:pt x="543" y="447"/>
                </a:cubicBezTo>
                <a:cubicBezTo>
                  <a:pt x="525" y="447"/>
                  <a:pt x="500" y="426"/>
                  <a:pt x="468" y="385"/>
                </a:cubicBezTo>
                <a:cubicBezTo>
                  <a:pt x="408" y="307"/>
                  <a:pt x="252" y="186"/>
                  <a:pt x="0" y="21"/>
                </a:cubicBezTo>
                <a:lnTo>
                  <a:pt x="14" y="0"/>
                </a:lnTo>
                <a:close/>
              </a:path>
            </a:pathLst>
          </a:custGeom>
          <a:solidFill>
            <a:schemeClr val="tx1"/>
          </a:solidFill>
          <a:effectLst/>
        </p:spPr>
        <p:txBody>
          <a:bodyPr wrap="square" rtlCol="0">
            <a:noAutofit/>
          </a:bodyPr>
          <a:lstStyle/>
          <a:p>
            <a:endParaRPr lang="zh-CN" altLang="en-US" sz="8800">
              <a:latin typeface="宋体" panose="02010600030101010101" pitchFamily="2" charset="-122"/>
              <a:ea typeface="宋体" panose="02010600030101010101" pitchFamily="2" charset="-122"/>
            </a:endParaRPr>
          </a:p>
        </p:txBody>
      </p:sp>
      <p:sp>
        <p:nvSpPr>
          <p:cNvPr id="21" name="文本框 20"/>
          <p:cNvSpPr txBox="1"/>
          <p:nvPr/>
        </p:nvSpPr>
        <p:spPr>
          <a:xfrm>
            <a:off x="7143115" y="4929505"/>
            <a:ext cx="969010" cy="305435"/>
          </a:xfrm>
          <a:custGeom>
            <a:avLst/>
            <a:gdLst/>
            <a:ahLst/>
            <a:cxnLst>
              <a:cxn ang="3">
                <a:pos x="hc" y="t"/>
              </a:cxn>
              <a:cxn ang="cd2">
                <a:pos x="l" y="vc"/>
              </a:cxn>
              <a:cxn ang="cd4">
                <a:pos x="hc" y="b"/>
              </a:cxn>
              <a:cxn ang="0">
                <a:pos x="r" y="vc"/>
              </a:cxn>
            </a:cxnLst>
            <a:rect l="l" t="t" r="r" b="b"/>
            <a:pathLst>
              <a:path w="1382" h="392">
                <a:moveTo>
                  <a:pt x="1238" y="0"/>
                </a:moveTo>
                <a:lnTo>
                  <a:pt x="1382" y="145"/>
                </a:lnTo>
                <a:cubicBezTo>
                  <a:pt x="1304" y="140"/>
                  <a:pt x="1196" y="222"/>
                  <a:pt x="1059" y="392"/>
                </a:cubicBezTo>
                <a:lnTo>
                  <a:pt x="1038" y="378"/>
                </a:lnTo>
                <a:lnTo>
                  <a:pt x="1183" y="117"/>
                </a:lnTo>
                <a:lnTo>
                  <a:pt x="227" y="117"/>
                </a:lnTo>
                <a:cubicBezTo>
                  <a:pt x="167" y="117"/>
                  <a:pt x="112" y="124"/>
                  <a:pt x="62" y="138"/>
                </a:cubicBezTo>
                <a:lnTo>
                  <a:pt x="0" y="76"/>
                </a:lnTo>
                <a:lnTo>
                  <a:pt x="1169" y="76"/>
                </a:lnTo>
                <a:lnTo>
                  <a:pt x="1238" y="0"/>
                </a:lnTo>
                <a:close/>
              </a:path>
            </a:pathLst>
          </a:cu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 pos="0">
                <a:srgbClr val="E30000"/>
              </a:gs>
              <a:gs pos="100000">
                <a:srgbClr val="760303"/>
              </a:gs>
            </a:gsLst>
            <a:lin ang="5400000" scaled="0"/>
          </a:gradFill>
        </p:spPr>
        <p:style>
          <a:lnRef idx="0">
            <a:schemeClr val="accent6"/>
          </a:lnRef>
          <a:fillRef idx="3">
            <a:schemeClr val="accent6"/>
          </a:fillRef>
          <a:effectRef idx="3">
            <a:schemeClr val="accent6"/>
          </a:effectRef>
          <a:fontRef idx="minor">
            <a:schemeClr val="lt1"/>
          </a:fontRef>
        </p:style>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8800">
              <a:latin typeface="宋体" panose="02010600030101010101" pitchFamily="2" charset="-122"/>
              <a:ea typeface="宋体" panose="02010600030101010101" pitchFamily="2" charset="-122"/>
            </a:endParaRPr>
          </a:p>
        </p:txBody>
      </p:sp>
      <p:sp>
        <p:nvSpPr>
          <p:cNvPr id="22" name="文本框 21"/>
          <p:cNvSpPr txBox="1"/>
          <p:nvPr/>
        </p:nvSpPr>
        <p:spPr>
          <a:xfrm>
            <a:off x="7142798" y="5014198"/>
            <a:ext cx="969169" cy="855742"/>
          </a:xfrm>
          <a:custGeom>
            <a:avLst/>
            <a:gdLst/>
            <a:ahLst/>
            <a:cxnLst>
              <a:cxn ang="3">
                <a:pos x="hc" y="t"/>
              </a:cxn>
              <a:cxn ang="cd2">
                <a:pos x="l" y="vc"/>
              </a:cxn>
              <a:cxn ang="cd4">
                <a:pos x="hc" y="b"/>
              </a:cxn>
              <a:cxn ang="0">
                <a:pos x="r" y="vc"/>
              </a:cxn>
            </a:cxnLst>
            <a:rect l="l" t="t" r="r" b="b"/>
            <a:pathLst>
              <a:path w="1526" h="1348">
                <a:moveTo>
                  <a:pt x="798" y="0"/>
                </a:moveTo>
                <a:lnTo>
                  <a:pt x="969" y="76"/>
                </a:lnTo>
                <a:lnTo>
                  <a:pt x="901" y="131"/>
                </a:lnTo>
                <a:cubicBezTo>
                  <a:pt x="896" y="424"/>
                  <a:pt x="887" y="612"/>
                  <a:pt x="873" y="694"/>
                </a:cubicBezTo>
                <a:lnTo>
                  <a:pt x="1293" y="694"/>
                </a:lnTo>
                <a:lnTo>
                  <a:pt x="1396" y="598"/>
                </a:lnTo>
                <a:lnTo>
                  <a:pt x="1526" y="736"/>
                </a:lnTo>
                <a:lnTo>
                  <a:pt x="866" y="736"/>
                </a:lnTo>
                <a:cubicBezTo>
                  <a:pt x="820" y="887"/>
                  <a:pt x="728" y="1014"/>
                  <a:pt x="588" y="1117"/>
                </a:cubicBezTo>
                <a:cubicBezTo>
                  <a:pt x="448" y="1220"/>
                  <a:pt x="254" y="1297"/>
                  <a:pt x="7" y="1348"/>
                </a:cubicBezTo>
                <a:lnTo>
                  <a:pt x="7" y="1313"/>
                </a:lnTo>
                <a:cubicBezTo>
                  <a:pt x="209" y="1263"/>
                  <a:pt x="376" y="1185"/>
                  <a:pt x="509" y="1079"/>
                </a:cubicBezTo>
                <a:cubicBezTo>
                  <a:pt x="642" y="974"/>
                  <a:pt x="726" y="859"/>
                  <a:pt x="763" y="736"/>
                </a:cubicBezTo>
                <a:lnTo>
                  <a:pt x="227" y="736"/>
                </a:lnTo>
                <a:cubicBezTo>
                  <a:pt x="167" y="736"/>
                  <a:pt x="112" y="743"/>
                  <a:pt x="62" y="756"/>
                </a:cubicBezTo>
                <a:lnTo>
                  <a:pt x="0" y="694"/>
                </a:lnTo>
                <a:lnTo>
                  <a:pt x="770" y="694"/>
                </a:lnTo>
                <a:cubicBezTo>
                  <a:pt x="788" y="584"/>
                  <a:pt x="798" y="353"/>
                  <a:pt x="798" y="0"/>
                </a:cubicBezTo>
                <a:close/>
              </a:path>
            </a:pathLst>
          </a:custGeom>
          <a:solidFill>
            <a:schemeClr val="tx1"/>
          </a:solidFill>
        </p:spPr>
        <p:style>
          <a:lnRef idx="0">
            <a:schemeClr val="accent4"/>
          </a:lnRef>
          <a:fillRef idx="3">
            <a:schemeClr val="accent4"/>
          </a:fillRef>
          <a:effectRef idx="3">
            <a:schemeClr val="accent4"/>
          </a:effectRef>
          <a:fontRef idx="minor">
            <a:schemeClr val="lt1"/>
          </a:fontRef>
        </p:style>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8800">
              <a:latin typeface="宋体" panose="02010600030101010101" pitchFamily="2" charset="-122"/>
              <a:ea typeface="宋体" panose="02010600030101010101" pitchFamily="2" charset="-122"/>
            </a:endParaRPr>
          </a:p>
        </p:txBody>
      </p:sp>
      <p:sp>
        <p:nvSpPr>
          <p:cNvPr id="23" name="文本框 22"/>
          <p:cNvSpPr txBox="1"/>
          <p:nvPr/>
        </p:nvSpPr>
        <p:spPr>
          <a:xfrm>
            <a:off x="7356951" y="5122069"/>
            <a:ext cx="200819" cy="200739"/>
          </a:xfrm>
          <a:custGeom>
            <a:avLst/>
            <a:gdLst/>
            <a:ahLst/>
            <a:cxnLst>
              <a:cxn ang="3">
                <a:pos x="hc" y="t"/>
              </a:cxn>
              <a:cxn ang="cd2">
                <a:pos x="l" y="vc"/>
              </a:cxn>
              <a:cxn ang="cd4">
                <a:pos x="hc" y="b"/>
              </a:cxn>
              <a:cxn ang="0">
                <a:pos x="r" y="vc"/>
              </a:cxn>
            </a:cxnLst>
            <a:rect l="l" t="t" r="r" b="b"/>
            <a:pathLst>
              <a:path w="316" h="316">
                <a:moveTo>
                  <a:pt x="14" y="0"/>
                </a:moveTo>
                <a:cubicBezTo>
                  <a:pt x="183" y="73"/>
                  <a:pt x="276" y="124"/>
                  <a:pt x="292" y="151"/>
                </a:cubicBezTo>
                <a:cubicBezTo>
                  <a:pt x="308" y="179"/>
                  <a:pt x="316" y="199"/>
                  <a:pt x="316" y="213"/>
                </a:cubicBezTo>
                <a:cubicBezTo>
                  <a:pt x="316" y="231"/>
                  <a:pt x="309" y="253"/>
                  <a:pt x="296" y="278"/>
                </a:cubicBezTo>
                <a:cubicBezTo>
                  <a:pt x="282" y="304"/>
                  <a:pt x="273" y="316"/>
                  <a:pt x="268" y="316"/>
                </a:cubicBezTo>
                <a:cubicBezTo>
                  <a:pt x="254" y="316"/>
                  <a:pt x="236" y="293"/>
                  <a:pt x="213" y="247"/>
                </a:cubicBezTo>
                <a:cubicBezTo>
                  <a:pt x="176" y="179"/>
                  <a:pt x="105" y="103"/>
                  <a:pt x="0" y="21"/>
                </a:cubicBezTo>
                <a:lnTo>
                  <a:pt x="14" y="0"/>
                </a:ln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8800">
              <a:latin typeface="宋体" panose="02010600030101010101" pitchFamily="2" charset="-122"/>
              <a:ea typeface="宋体" panose="02010600030101010101" pitchFamily="2" charset="-122"/>
            </a:endParaRPr>
          </a:p>
        </p:txBody>
      </p:sp>
      <p:sp>
        <p:nvSpPr>
          <p:cNvPr id="24" name="文本框 23"/>
          <p:cNvSpPr txBox="1"/>
          <p:nvPr/>
        </p:nvSpPr>
        <p:spPr>
          <a:xfrm>
            <a:off x="7236301" y="5183108"/>
            <a:ext cx="205184" cy="218202"/>
          </a:xfrm>
          <a:custGeom>
            <a:avLst/>
            <a:gdLst/>
            <a:ahLst/>
            <a:cxnLst>
              <a:cxn ang="3">
                <a:pos x="hc" y="t"/>
              </a:cxn>
              <a:cxn ang="cd2">
                <a:pos x="l" y="vc"/>
              </a:cxn>
              <a:cxn ang="cd4">
                <a:pos x="hc" y="b"/>
              </a:cxn>
              <a:cxn ang="0">
                <a:pos x="r" y="vc"/>
              </a:cxn>
            </a:cxnLst>
            <a:rect l="l" t="t" r="r" b="b"/>
            <a:pathLst>
              <a:path w="323" h="344">
                <a:moveTo>
                  <a:pt x="14" y="0"/>
                </a:moveTo>
                <a:cubicBezTo>
                  <a:pt x="128" y="55"/>
                  <a:pt x="209" y="101"/>
                  <a:pt x="254" y="137"/>
                </a:cubicBezTo>
                <a:cubicBezTo>
                  <a:pt x="300" y="174"/>
                  <a:pt x="323" y="208"/>
                  <a:pt x="323" y="241"/>
                </a:cubicBezTo>
                <a:cubicBezTo>
                  <a:pt x="323" y="259"/>
                  <a:pt x="317" y="281"/>
                  <a:pt x="306" y="306"/>
                </a:cubicBezTo>
                <a:cubicBezTo>
                  <a:pt x="294" y="331"/>
                  <a:pt x="284" y="344"/>
                  <a:pt x="275" y="344"/>
                </a:cubicBezTo>
                <a:cubicBezTo>
                  <a:pt x="257" y="344"/>
                  <a:pt x="236" y="318"/>
                  <a:pt x="213" y="268"/>
                </a:cubicBezTo>
                <a:cubicBezTo>
                  <a:pt x="176" y="195"/>
                  <a:pt x="105" y="112"/>
                  <a:pt x="0" y="21"/>
                </a:cubicBezTo>
                <a:lnTo>
                  <a:pt x="14" y="0"/>
                </a:ln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8800">
              <a:latin typeface="宋体" panose="02010600030101010101" pitchFamily="2" charset="-122"/>
              <a:ea typeface="宋体" panose="02010600030101010101" pitchFamily="2" charset="-122"/>
            </a:endParaRPr>
          </a:p>
        </p:txBody>
      </p:sp>
      <p:sp>
        <p:nvSpPr>
          <p:cNvPr id="25" name="文本框 24"/>
          <p:cNvSpPr txBox="1"/>
          <p:nvPr/>
        </p:nvSpPr>
        <p:spPr>
          <a:xfrm>
            <a:off x="7742079" y="5585936"/>
            <a:ext cx="370136" cy="283845"/>
          </a:xfrm>
          <a:custGeom>
            <a:avLst/>
            <a:gdLst/>
            <a:ahLst/>
            <a:cxnLst>
              <a:cxn ang="3">
                <a:pos x="hc" y="t"/>
              </a:cxn>
              <a:cxn ang="cd2">
                <a:pos x="l" y="vc"/>
              </a:cxn>
              <a:cxn ang="cd4">
                <a:pos x="hc" y="b"/>
              </a:cxn>
              <a:cxn ang="0">
                <a:pos x="r" y="vc"/>
              </a:cxn>
            </a:cxnLst>
            <a:rect l="l" t="t" r="r" b="b"/>
            <a:pathLst>
              <a:path w="583" h="447">
                <a:moveTo>
                  <a:pt x="14" y="0"/>
                </a:moveTo>
                <a:cubicBezTo>
                  <a:pt x="225" y="87"/>
                  <a:pt x="375" y="154"/>
                  <a:pt x="464" y="199"/>
                </a:cubicBezTo>
                <a:cubicBezTo>
                  <a:pt x="553" y="245"/>
                  <a:pt x="592" y="298"/>
                  <a:pt x="581" y="358"/>
                </a:cubicBezTo>
                <a:cubicBezTo>
                  <a:pt x="569" y="417"/>
                  <a:pt x="557" y="447"/>
                  <a:pt x="543" y="447"/>
                </a:cubicBezTo>
                <a:cubicBezTo>
                  <a:pt x="525" y="447"/>
                  <a:pt x="500" y="426"/>
                  <a:pt x="468" y="385"/>
                </a:cubicBezTo>
                <a:cubicBezTo>
                  <a:pt x="408" y="307"/>
                  <a:pt x="252" y="186"/>
                  <a:pt x="0" y="21"/>
                </a:cubicBezTo>
                <a:lnTo>
                  <a:pt x="14" y="0"/>
                </a:ln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8800">
              <a:latin typeface="宋体" panose="02010600030101010101" pitchFamily="2" charset="-122"/>
              <a:ea typeface="宋体" panose="02010600030101010101" pitchFamily="2" charset="-122"/>
            </a:endParaRPr>
          </a:p>
        </p:txBody>
      </p:sp>
      <p:sp>
        <p:nvSpPr>
          <p:cNvPr id="26" name="文本框 25"/>
          <p:cNvSpPr txBox="1"/>
          <p:nvPr/>
        </p:nvSpPr>
        <p:spPr>
          <a:xfrm>
            <a:off x="9495473" y="4854575"/>
            <a:ext cx="877491" cy="248920"/>
          </a:xfrm>
          <a:custGeom>
            <a:avLst/>
            <a:gdLst/>
            <a:ahLst/>
            <a:cxnLst>
              <a:cxn ang="3">
                <a:pos x="hc" y="t"/>
              </a:cxn>
              <a:cxn ang="cd2">
                <a:pos x="l" y="vc"/>
              </a:cxn>
              <a:cxn ang="cd4">
                <a:pos x="hc" y="b"/>
              </a:cxn>
              <a:cxn ang="0">
                <a:pos x="r" y="vc"/>
              </a:cxn>
            </a:cxnLst>
            <a:rect l="l" t="t" r="r" b="b"/>
            <a:pathLst>
              <a:path w="1382" h="392">
                <a:moveTo>
                  <a:pt x="1238" y="0"/>
                </a:moveTo>
                <a:lnTo>
                  <a:pt x="1382" y="145"/>
                </a:lnTo>
                <a:cubicBezTo>
                  <a:pt x="1304" y="140"/>
                  <a:pt x="1196" y="222"/>
                  <a:pt x="1059" y="392"/>
                </a:cubicBezTo>
                <a:lnTo>
                  <a:pt x="1038" y="378"/>
                </a:lnTo>
                <a:lnTo>
                  <a:pt x="1183" y="117"/>
                </a:lnTo>
                <a:lnTo>
                  <a:pt x="227" y="117"/>
                </a:lnTo>
                <a:cubicBezTo>
                  <a:pt x="167" y="117"/>
                  <a:pt x="112" y="124"/>
                  <a:pt x="62" y="138"/>
                </a:cubicBezTo>
                <a:lnTo>
                  <a:pt x="0" y="76"/>
                </a:lnTo>
                <a:lnTo>
                  <a:pt x="1169" y="76"/>
                </a:lnTo>
                <a:lnTo>
                  <a:pt x="1238" y="0"/>
                </a:lnTo>
                <a:close/>
              </a:path>
            </a:pathLst>
          </a:custGeom>
          <a:gradFill>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 pos="0">
                <a:srgbClr val="E30000"/>
              </a:gs>
              <a:gs pos="100000">
                <a:srgbClr val="760303"/>
              </a:gs>
            </a:gsLst>
            <a:lin ang="5400000" scaled="0"/>
          </a:gradFill>
        </p:spPr>
        <p:style>
          <a:lnRef idx="0">
            <a:schemeClr val="accent6"/>
          </a:lnRef>
          <a:fillRef idx="3">
            <a:schemeClr val="accent6"/>
          </a:fillRef>
          <a:effectRef idx="3">
            <a:schemeClr val="accent6"/>
          </a:effectRef>
          <a:fontRef idx="minor">
            <a:schemeClr val="lt1"/>
          </a:fontRef>
        </p:style>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8800">
              <a:latin typeface="宋体" panose="02010600030101010101" pitchFamily="2" charset="-122"/>
              <a:ea typeface="宋体" panose="02010600030101010101" pitchFamily="2" charset="-122"/>
            </a:endParaRPr>
          </a:p>
        </p:txBody>
      </p:sp>
      <p:sp>
        <p:nvSpPr>
          <p:cNvPr id="27" name="文本框 26"/>
          <p:cNvSpPr txBox="1"/>
          <p:nvPr/>
        </p:nvSpPr>
        <p:spPr>
          <a:xfrm>
            <a:off x="9401493" y="5034518"/>
            <a:ext cx="969169" cy="855742"/>
          </a:xfrm>
          <a:custGeom>
            <a:avLst/>
            <a:gdLst/>
            <a:ahLst/>
            <a:cxnLst>
              <a:cxn ang="3">
                <a:pos x="hc" y="t"/>
              </a:cxn>
              <a:cxn ang="cd2">
                <a:pos x="l" y="vc"/>
              </a:cxn>
              <a:cxn ang="cd4">
                <a:pos x="hc" y="b"/>
              </a:cxn>
              <a:cxn ang="0">
                <a:pos x="r" y="vc"/>
              </a:cxn>
            </a:cxnLst>
            <a:rect l="l" t="t" r="r" b="b"/>
            <a:pathLst>
              <a:path w="1526" h="1348">
                <a:moveTo>
                  <a:pt x="798" y="0"/>
                </a:moveTo>
                <a:lnTo>
                  <a:pt x="969" y="76"/>
                </a:lnTo>
                <a:lnTo>
                  <a:pt x="901" y="131"/>
                </a:lnTo>
                <a:cubicBezTo>
                  <a:pt x="896" y="424"/>
                  <a:pt x="887" y="612"/>
                  <a:pt x="873" y="694"/>
                </a:cubicBezTo>
                <a:lnTo>
                  <a:pt x="1293" y="694"/>
                </a:lnTo>
                <a:lnTo>
                  <a:pt x="1396" y="598"/>
                </a:lnTo>
                <a:lnTo>
                  <a:pt x="1526" y="736"/>
                </a:lnTo>
                <a:lnTo>
                  <a:pt x="866" y="736"/>
                </a:lnTo>
                <a:cubicBezTo>
                  <a:pt x="820" y="887"/>
                  <a:pt x="728" y="1014"/>
                  <a:pt x="588" y="1117"/>
                </a:cubicBezTo>
                <a:cubicBezTo>
                  <a:pt x="448" y="1220"/>
                  <a:pt x="254" y="1297"/>
                  <a:pt x="7" y="1348"/>
                </a:cubicBezTo>
                <a:lnTo>
                  <a:pt x="7" y="1313"/>
                </a:lnTo>
                <a:cubicBezTo>
                  <a:pt x="209" y="1263"/>
                  <a:pt x="376" y="1185"/>
                  <a:pt x="509" y="1079"/>
                </a:cubicBezTo>
                <a:cubicBezTo>
                  <a:pt x="642" y="974"/>
                  <a:pt x="726" y="859"/>
                  <a:pt x="763" y="736"/>
                </a:cubicBezTo>
                <a:lnTo>
                  <a:pt x="227" y="736"/>
                </a:lnTo>
                <a:cubicBezTo>
                  <a:pt x="167" y="736"/>
                  <a:pt x="112" y="743"/>
                  <a:pt x="62" y="756"/>
                </a:cubicBezTo>
                <a:lnTo>
                  <a:pt x="0" y="694"/>
                </a:lnTo>
                <a:lnTo>
                  <a:pt x="770" y="694"/>
                </a:lnTo>
                <a:cubicBezTo>
                  <a:pt x="788" y="584"/>
                  <a:pt x="798" y="353"/>
                  <a:pt x="798" y="0"/>
                </a:cubicBez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8800">
              <a:latin typeface="宋体" panose="02010600030101010101" pitchFamily="2" charset="-122"/>
              <a:ea typeface="宋体" panose="02010600030101010101" pitchFamily="2" charset="-122"/>
            </a:endParaRPr>
          </a:p>
        </p:txBody>
      </p:sp>
      <p:sp>
        <p:nvSpPr>
          <p:cNvPr id="28" name="文本框 27"/>
          <p:cNvSpPr txBox="1"/>
          <p:nvPr/>
        </p:nvSpPr>
        <p:spPr>
          <a:xfrm>
            <a:off x="9600406" y="5034439"/>
            <a:ext cx="200819" cy="200739"/>
          </a:xfrm>
          <a:custGeom>
            <a:avLst/>
            <a:gdLst/>
            <a:ahLst/>
            <a:cxnLst>
              <a:cxn ang="3">
                <a:pos x="hc" y="t"/>
              </a:cxn>
              <a:cxn ang="cd2">
                <a:pos x="l" y="vc"/>
              </a:cxn>
              <a:cxn ang="cd4">
                <a:pos x="hc" y="b"/>
              </a:cxn>
              <a:cxn ang="0">
                <a:pos x="r" y="vc"/>
              </a:cxn>
            </a:cxnLst>
            <a:rect l="l" t="t" r="r" b="b"/>
            <a:pathLst>
              <a:path w="316" h="316">
                <a:moveTo>
                  <a:pt x="14" y="0"/>
                </a:moveTo>
                <a:cubicBezTo>
                  <a:pt x="183" y="73"/>
                  <a:pt x="276" y="124"/>
                  <a:pt x="292" y="151"/>
                </a:cubicBezTo>
                <a:cubicBezTo>
                  <a:pt x="308" y="179"/>
                  <a:pt x="316" y="199"/>
                  <a:pt x="316" y="213"/>
                </a:cubicBezTo>
                <a:cubicBezTo>
                  <a:pt x="316" y="231"/>
                  <a:pt x="309" y="253"/>
                  <a:pt x="296" y="278"/>
                </a:cubicBezTo>
                <a:cubicBezTo>
                  <a:pt x="282" y="304"/>
                  <a:pt x="273" y="316"/>
                  <a:pt x="268" y="316"/>
                </a:cubicBezTo>
                <a:cubicBezTo>
                  <a:pt x="254" y="316"/>
                  <a:pt x="236" y="293"/>
                  <a:pt x="213" y="247"/>
                </a:cubicBezTo>
                <a:cubicBezTo>
                  <a:pt x="176" y="179"/>
                  <a:pt x="105" y="103"/>
                  <a:pt x="0" y="21"/>
                </a:cubicBezTo>
                <a:lnTo>
                  <a:pt x="14" y="0"/>
                </a:ln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8800">
              <a:latin typeface="宋体" panose="02010600030101010101" pitchFamily="2" charset="-122"/>
              <a:ea typeface="宋体" panose="02010600030101010101" pitchFamily="2" charset="-122"/>
            </a:endParaRPr>
          </a:p>
        </p:txBody>
      </p:sp>
      <p:sp>
        <p:nvSpPr>
          <p:cNvPr id="29" name="文本框 28"/>
          <p:cNvSpPr txBox="1"/>
          <p:nvPr/>
        </p:nvSpPr>
        <p:spPr>
          <a:xfrm>
            <a:off x="9495631" y="5183108"/>
            <a:ext cx="205184" cy="218202"/>
          </a:xfrm>
          <a:custGeom>
            <a:avLst/>
            <a:gdLst/>
            <a:ahLst/>
            <a:cxnLst>
              <a:cxn ang="3">
                <a:pos x="hc" y="t"/>
              </a:cxn>
              <a:cxn ang="cd2">
                <a:pos x="l" y="vc"/>
              </a:cxn>
              <a:cxn ang="cd4">
                <a:pos x="hc" y="b"/>
              </a:cxn>
              <a:cxn ang="0">
                <a:pos x="r" y="vc"/>
              </a:cxn>
            </a:cxnLst>
            <a:rect l="l" t="t" r="r" b="b"/>
            <a:pathLst>
              <a:path w="323" h="344">
                <a:moveTo>
                  <a:pt x="14" y="0"/>
                </a:moveTo>
                <a:cubicBezTo>
                  <a:pt x="128" y="55"/>
                  <a:pt x="209" y="101"/>
                  <a:pt x="254" y="137"/>
                </a:cubicBezTo>
                <a:cubicBezTo>
                  <a:pt x="300" y="174"/>
                  <a:pt x="323" y="208"/>
                  <a:pt x="323" y="241"/>
                </a:cubicBezTo>
                <a:cubicBezTo>
                  <a:pt x="323" y="259"/>
                  <a:pt x="317" y="281"/>
                  <a:pt x="306" y="306"/>
                </a:cubicBezTo>
                <a:cubicBezTo>
                  <a:pt x="294" y="331"/>
                  <a:pt x="284" y="344"/>
                  <a:pt x="275" y="344"/>
                </a:cubicBezTo>
                <a:cubicBezTo>
                  <a:pt x="257" y="344"/>
                  <a:pt x="236" y="318"/>
                  <a:pt x="213" y="268"/>
                </a:cubicBezTo>
                <a:cubicBezTo>
                  <a:pt x="176" y="195"/>
                  <a:pt x="105" y="112"/>
                  <a:pt x="0" y="21"/>
                </a:cubicBezTo>
                <a:lnTo>
                  <a:pt x="14" y="0"/>
                </a:ln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8800">
              <a:latin typeface="宋体" panose="02010600030101010101" pitchFamily="2" charset="-122"/>
              <a:ea typeface="宋体" panose="02010600030101010101" pitchFamily="2" charset="-122"/>
            </a:endParaRPr>
          </a:p>
        </p:txBody>
      </p:sp>
      <p:sp>
        <p:nvSpPr>
          <p:cNvPr id="3" name="文本框 2"/>
          <p:cNvSpPr txBox="1"/>
          <p:nvPr/>
        </p:nvSpPr>
        <p:spPr>
          <a:xfrm>
            <a:off x="9660255" y="1273810"/>
            <a:ext cx="588645" cy="902970"/>
          </a:xfrm>
          <a:prstGeom prst="rect">
            <a:avLst/>
          </a:prstGeom>
          <a:noFill/>
        </p:spPr>
        <p:txBody>
          <a:bodyPr wrap="none" rtlCol="0" anchor="t">
            <a:noAutofit/>
          </a:bodyPr>
          <a:lstStyle/>
          <a:p>
            <a:r>
              <a:rPr lang="zh-CN" altLang="en-US" sz="60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p>
        </p:txBody>
      </p:sp>
      <p:sp>
        <p:nvSpPr>
          <p:cNvPr id="11" name="文本框 10"/>
          <p:cNvSpPr txBox="1"/>
          <p:nvPr/>
        </p:nvSpPr>
        <p:spPr>
          <a:xfrm>
            <a:off x="7321550" y="1185545"/>
            <a:ext cx="676910" cy="1079500"/>
          </a:xfrm>
          <a:prstGeom prst="rect">
            <a:avLst/>
          </a:prstGeom>
          <a:noFill/>
        </p:spPr>
        <p:txBody>
          <a:bodyPr wrap="square" rtlCol="0">
            <a:noAutofit/>
          </a:bodyPr>
          <a:lstStyle/>
          <a:p>
            <a:r>
              <a:rPr lang="zh-CN" altLang="en-US" sz="6000" b="1">
                <a:solidFill>
                  <a:srgbClr val="FF0000"/>
                </a:solidFill>
              </a:rPr>
              <a:t>×</a:t>
            </a:r>
          </a:p>
        </p:txBody>
      </p:sp>
      <p:sp>
        <p:nvSpPr>
          <p:cNvPr id="17" name="文本框 16"/>
          <p:cNvSpPr txBox="1"/>
          <p:nvPr/>
        </p:nvSpPr>
        <p:spPr>
          <a:xfrm>
            <a:off x="753745" y="1510665"/>
            <a:ext cx="5135880" cy="521970"/>
          </a:xfrm>
          <a:prstGeom prst="rect">
            <a:avLst/>
          </a:prstGeom>
          <a:noFill/>
        </p:spPr>
        <p:txBody>
          <a:bodyPr wrap="square" rtlCol="0">
            <a:spAutoFit/>
          </a:bodyPr>
          <a:lstStyle/>
          <a:p>
            <a:r>
              <a:rPr lang="en-US" altLang="zh-CN" sz="2800" b="1">
                <a:latin typeface="宋体" panose="02010600030101010101" pitchFamily="2" charset="-122"/>
                <a:ea typeface="宋体" panose="02010600030101010101" pitchFamily="2" charset="-122"/>
                <a:cs typeface="宋体" panose="02010600030101010101" pitchFamily="2" charset="-122"/>
              </a:rPr>
              <a:t>1.</a:t>
            </a:r>
            <a:r>
              <a:rPr lang="zh-CN" altLang="en-US" sz="2800" b="1">
                <a:latin typeface="宋体" panose="02010600030101010101" pitchFamily="2" charset="-122"/>
                <a:ea typeface="宋体" panose="02010600030101010101" pitchFamily="2" charset="-122"/>
                <a:cs typeface="宋体" panose="02010600030101010101" pitchFamily="2" charset="-122"/>
              </a:rPr>
              <a:t>相离错误</a:t>
            </a:r>
            <a:r>
              <a:rPr lang="en-US" altLang="zh-CN" sz="2400" b="1">
                <a:latin typeface="宋体" panose="02010600030101010101" pitchFamily="2" charset="-122"/>
                <a:ea typeface="宋体" panose="02010600030101010101" pitchFamily="2" charset="-122"/>
                <a:cs typeface="宋体" panose="02010600030101010101" pitchFamily="2" charset="-122"/>
              </a:rPr>
              <a:t>（connection error）</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19" name="椭圆 18"/>
          <p:cNvSpPr/>
          <p:nvPr/>
        </p:nvSpPr>
        <p:spPr>
          <a:xfrm>
            <a:off x="7489190" y="2292985"/>
            <a:ext cx="392430" cy="368300"/>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7140575" y="3527425"/>
            <a:ext cx="310515" cy="300990"/>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7830185" y="3495040"/>
            <a:ext cx="368300" cy="368300"/>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7441565" y="4802505"/>
            <a:ext cx="392430" cy="368300"/>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p:cNvPicPr>
            <a:picLocks noChangeAspect="1"/>
          </p:cNvPicPr>
          <p:nvPr userDrawn="1">
            <p:custDataLst>
              <p:tags r:id="rId2"/>
            </p:custDataLst>
          </p:nvPr>
        </p:nvPicPr>
        <p:blipFill>
          <a:blip r:embed="rId7"/>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4" grpId="0" animBg="1"/>
      <p:bldP spid="14" grpId="1" animBg="1"/>
      <p:bldP spid="5" grpId="0" bldLvl="0" animBg="1"/>
      <p:bldP spid="5" grpId="1" animBg="1"/>
      <p:bldP spid="6" grpId="0" bldLvl="0" animBg="1"/>
      <p:bldP spid="6" grpId="1" animBg="1"/>
      <p:bldP spid="9" grpId="0" bldLvl="0" animBg="1"/>
      <p:bldP spid="9" grpId="1" animBg="1"/>
      <p:bldP spid="10" grpId="0" bldLvl="0" animBg="1"/>
      <p:bldP spid="10" grpId="1" animBg="1"/>
      <p:bldP spid="12" grpId="0" bldLvl="0" animBg="1"/>
      <p:bldP spid="12" grpId="1" animBg="1"/>
      <p:bldP spid="13" grpId="0" bldLvl="0" animBg="1"/>
      <p:bldP spid="13" grpId="1" animBg="1"/>
      <p:bldP spid="15" grpId="0" bldLvl="0" animBg="1"/>
      <p:bldP spid="15" grpId="1" animBg="1"/>
      <p:bldP spid="16" grpId="0" bldLvl="0" animBg="1"/>
      <p:bldP spid="16" grpId="1" animBg="1"/>
      <p:bldP spid="18" grpId="0"/>
      <p:bldP spid="18" grpId="1"/>
      <p:bldP spid="20" grpId="0" bldLvl="0" animBg="1"/>
      <p:bldP spid="20" grpId="1" animBg="1"/>
      <p:bldP spid="21" grpId="0" bldLvl="0" animBg="1"/>
      <p:bldP spid="21" grpId="1" animBg="1"/>
      <p:bldP spid="22" grpId="0" bldLvl="0" animBg="1"/>
      <p:bldP spid="22" grpId="1" animBg="1"/>
      <p:bldP spid="23" grpId="0" bldLvl="0" animBg="1"/>
      <p:bldP spid="23" grpId="1" animBg="1"/>
      <p:bldP spid="24" grpId="0" bldLvl="0" animBg="1"/>
      <p:bldP spid="24" grpId="1" animBg="1"/>
      <p:bldP spid="25" grpId="0" bldLvl="0" animBg="1"/>
      <p:bldP spid="25" grpId="1" animBg="1"/>
      <p:bldP spid="26" grpId="0" bldLvl="0" animBg="1"/>
      <p:bldP spid="26" grpId="1" animBg="1"/>
      <p:bldP spid="27" grpId="0" bldLvl="0" animBg="1"/>
      <p:bldP spid="27" grpId="1" animBg="1"/>
      <p:bldP spid="28" grpId="0" bldLvl="0" animBg="1"/>
      <p:bldP spid="28" grpId="1" animBg="1"/>
      <p:bldP spid="29" grpId="0" bldLvl="0" animBg="1"/>
      <p:bldP spid="29" grpId="1" animBg="1"/>
      <p:bldP spid="3" grpId="0"/>
      <p:bldP spid="3" grpId="1"/>
      <p:bldP spid="11" grpId="0"/>
      <p:bldP spid="11" grpId="1"/>
      <p:bldP spid="17" grpId="0"/>
      <p:bldP spid="17" grpId="1"/>
      <p:bldP spid="19" grpId="0" bldLvl="0" animBg="1"/>
      <p:bldP spid="19" grpId="1" animBg="1"/>
      <p:bldP spid="30" grpId="0" bldLvl="0" animBg="1"/>
      <p:bldP spid="30" grpId="1" animBg="1"/>
      <p:bldP spid="31" grpId="0" bldLvl="0" animBg="1"/>
      <p:bldP spid="31" grpId="1" animBg="1"/>
      <p:bldP spid="32" grpId="0" bldLvl="0" animBg="1"/>
      <p:bldP spid="3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96595" y="721995"/>
            <a:ext cx="4591685" cy="721360"/>
          </a:xfrm>
        </p:spPr>
        <p:txBody>
          <a:bodyPr>
            <a:normAutofit fontScale="90000"/>
          </a:bodyPr>
          <a:lstStyle/>
          <a:p>
            <a:r>
              <a:rPr lang="en-US" altLang="zh-CN" sz="3100">
                <a:latin typeface="宋体" panose="02010600030101010101" pitchFamily="2" charset="-122"/>
                <a:ea typeface="宋体" panose="02010600030101010101" pitchFamily="2" charset="-122"/>
                <a:cs typeface="宋体" panose="02010600030101010101" pitchFamily="2" charset="-122"/>
              </a:rPr>
              <a:t>2.</a:t>
            </a:r>
            <a:r>
              <a:rPr lang="zh-CN" altLang="en-US" sz="3100">
                <a:latin typeface="宋体" panose="02010600030101010101" pitchFamily="2" charset="-122"/>
                <a:ea typeface="宋体" panose="02010600030101010101" pitchFamily="2" charset="-122"/>
                <a:cs typeface="宋体" panose="02010600030101010101" pitchFamily="2" charset="-122"/>
              </a:rPr>
              <a:t>相交错误</a:t>
            </a:r>
            <a:r>
              <a:rPr lang="zh-CN" altLang="en-US" sz="2800" b="0">
                <a:latin typeface="宋体" panose="02010600030101010101" pitchFamily="2" charset="-122"/>
                <a:ea typeface="宋体" panose="02010600030101010101" pitchFamily="2" charset="-122"/>
                <a:cs typeface="宋体" panose="02010600030101010101" pitchFamily="2" charset="-122"/>
              </a:rPr>
              <a:t/>
            </a:r>
            <a:br>
              <a:rPr lang="zh-CN" altLang="en-US" sz="2800" b="0">
                <a:latin typeface="宋体" panose="02010600030101010101" pitchFamily="2" charset="-122"/>
                <a:ea typeface="宋体" panose="02010600030101010101" pitchFamily="2" charset="-122"/>
                <a:cs typeface="宋体" panose="02010600030101010101" pitchFamily="2" charset="-122"/>
              </a:rPr>
            </a:br>
            <a:r>
              <a:rPr lang="en-US" altLang="zh-CN" sz="2700" spc="0">
                <a:solidFill>
                  <a:schemeClr val="tx1"/>
                </a:solidFill>
                <a:latin typeface="宋体" panose="02010600030101010101" pitchFamily="2" charset="-122"/>
                <a:ea typeface="宋体" panose="02010600030101010101" pitchFamily="2" charset="-122"/>
                <a:cs typeface="宋体" panose="02010600030101010101" pitchFamily="2" charset="-122"/>
              </a:rPr>
              <a:t>（intersection error）</a:t>
            </a:r>
          </a:p>
        </p:txBody>
      </p:sp>
      <p:pic>
        <p:nvPicPr>
          <p:cNvPr id="4" name="内容占位符 3"/>
          <p:cNvPicPr>
            <a:picLocks noGrp="1" noChangeAspect="1"/>
          </p:cNvPicPr>
          <p:nvPr>
            <p:ph idx="1"/>
          </p:nvPr>
        </p:nvPicPr>
        <p:blipFill>
          <a:blip r:embed="rId5"/>
          <a:srcRect r="29676" b="7775"/>
          <a:stretch>
            <a:fillRect/>
          </a:stretch>
        </p:blipFill>
        <p:spPr>
          <a:xfrm>
            <a:off x="1229995" y="3141980"/>
            <a:ext cx="2934335" cy="1188085"/>
          </a:xfrm>
          <a:prstGeom prst="rect">
            <a:avLst/>
          </a:prstGeom>
          <a:noFill/>
          <a:ln>
            <a:noFill/>
          </a:ln>
        </p:spPr>
      </p:pic>
      <p:pic>
        <p:nvPicPr>
          <p:cNvPr id="7" name="图片 4"/>
          <p:cNvPicPr>
            <a:picLocks noChangeAspect="1"/>
          </p:cNvPicPr>
          <p:nvPr/>
        </p:nvPicPr>
        <p:blipFill>
          <a:blip r:embed="rId6"/>
          <a:stretch>
            <a:fillRect/>
          </a:stretch>
        </p:blipFill>
        <p:spPr>
          <a:xfrm>
            <a:off x="1236980" y="1890395"/>
            <a:ext cx="3511550" cy="983615"/>
          </a:xfrm>
          <a:prstGeom prst="rect">
            <a:avLst/>
          </a:prstGeom>
          <a:noFill/>
          <a:ln>
            <a:noFill/>
          </a:ln>
        </p:spPr>
      </p:pic>
      <p:pic>
        <p:nvPicPr>
          <p:cNvPr id="51" name="图片 16"/>
          <p:cNvPicPr>
            <a:picLocks noChangeAspect="1"/>
          </p:cNvPicPr>
          <p:nvPr/>
        </p:nvPicPr>
        <p:blipFill>
          <a:blip r:embed="rId7"/>
          <a:stretch>
            <a:fillRect/>
          </a:stretch>
        </p:blipFill>
        <p:spPr>
          <a:xfrm>
            <a:off x="1245235" y="4653280"/>
            <a:ext cx="3788410" cy="1059180"/>
          </a:xfrm>
          <a:prstGeom prst="rect">
            <a:avLst/>
          </a:prstGeom>
          <a:noFill/>
          <a:ln>
            <a:noFill/>
          </a:ln>
        </p:spPr>
      </p:pic>
      <p:sp>
        <p:nvSpPr>
          <p:cNvPr id="3" name="文本框 2"/>
          <p:cNvSpPr txBox="1"/>
          <p:nvPr/>
        </p:nvSpPr>
        <p:spPr>
          <a:xfrm>
            <a:off x="9331325" y="3146425"/>
            <a:ext cx="1515110" cy="1807845"/>
          </a:xfrm>
          <a:prstGeom prst="rect">
            <a:avLst/>
          </a:prstGeom>
          <a:noFill/>
        </p:spPr>
        <p:txBody>
          <a:bodyPr wrap="square" rtlCol="0">
            <a:noAutofit/>
          </a:bodyPr>
          <a:lstStyle/>
          <a:p>
            <a:r>
              <a:rPr lang="zh-CN" altLang="en-US" sz="8000">
                <a:latin typeface="华光楷体_CNKI" panose="02000500000000000000" charset="-122"/>
                <a:ea typeface="华光楷体_CNKI" panose="02000500000000000000" charset="-122"/>
              </a:rPr>
              <a:t>午</a:t>
            </a:r>
          </a:p>
        </p:txBody>
      </p:sp>
      <p:sp>
        <p:nvSpPr>
          <p:cNvPr id="6" name="文本框 5" descr="7b0a20202020227461726765744964223a202270726f636573734f6e6c696e6542756c6c6574220a7d0a"/>
          <p:cNvSpPr txBox="1"/>
          <p:nvPr/>
        </p:nvSpPr>
        <p:spPr>
          <a:xfrm>
            <a:off x="7007225" y="3141980"/>
            <a:ext cx="1431290" cy="1689735"/>
          </a:xfrm>
          <a:prstGeom prst="rect">
            <a:avLst/>
          </a:prstGeom>
          <a:noFill/>
        </p:spPr>
        <p:txBody>
          <a:bodyPr wrap="square" rtlCol="0">
            <a:noAutofit/>
          </a:bodyPr>
          <a:lstStyle/>
          <a:p>
            <a:r>
              <a:rPr lang="zh-CN" altLang="en-US" sz="8000">
                <a:latin typeface="华光楷体_CNKI" panose="02000500000000000000" charset="-122"/>
                <a:ea typeface="华光楷体_CNKI" panose="02000500000000000000" charset="-122"/>
              </a:rPr>
              <a:t>牛</a:t>
            </a:r>
          </a:p>
        </p:txBody>
      </p:sp>
      <p:pic>
        <p:nvPicPr>
          <p:cNvPr id="9" name="图片 8"/>
          <p:cNvPicPr>
            <a:picLocks noChangeAspect="1"/>
          </p:cNvPicPr>
          <p:nvPr>
            <p:custDataLst>
              <p:tags r:id="rId2"/>
            </p:custDataLst>
          </p:nvPr>
        </p:nvPicPr>
        <p:blipFill>
          <a:blip r:embed="rId8"/>
          <a:srcRect l="10057" t="1978" r="12356" b="3829"/>
          <a:stretch>
            <a:fillRect/>
          </a:stretch>
        </p:blipFill>
        <p:spPr>
          <a:xfrm>
            <a:off x="7561580" y="3277235"/>
            <a:ext cx="114300" cy="1057275"/>
          </a:xfrm>
          <a:prstGeom prst="rect">
            <a:avLst/>
          </a:prstGeom>
        </p:spPr>
      </p:pic>
      <p:pic>
        <p:nvPicPr>
          <p:cNvPr id="8" name="图片 7"/>
          <p:cNvPicPr>
            <a:picLocks noChangeAspect="1"/>
          </p:cNvPicPr>
          <p:nvPr/>
        </p:nvPicPr>
        <p:blipFill>
          <a:blip r:embed="rId8"/>
          <a:srcRect l="10057" t="1978" r="12356" b="3829"/>
          <a:stretch>
            <a:fillRect/>
          </a:stretch>
        </p:blipFill>
        <p:spPr>
          <a:xfrm>
            <a:off x="9867265" y="3464560"/>
            <a:ext cx="81915" cy="751840"/>
          </a:xfrm>
          <a:prstGeom prst="rect">
            <a:avLst/>
          </a:prstGeom>
        </p:spPr>
      </p:pic>
      <p:sp>
        <p:nvSpPr>
          <p:cNvPr id="10" name="文本框 9"/>
          <p:cNvSpPr txBox="1"/>
          <p:nvPr/>
        </p:nvSpPr>
        <p:spPr>
          <a:xfrm>
            <a:off x="9325610" y="1499870"/>
            <a:ext cx="1715135" cy="1747520"/>
          </a:xfrm>
          <a:prstGeom prst="rect">
            <a:avLst/>
          </a:prstGeom>
          <a:noFill/>
        </p:spPr>
        <p:txBody>
          <a:bodyPr wrap="square" rtlCol="0">
            <a:noAutofit/>
          </a:bodyPr>
          <a:lstStyle/>
          <a:p>
            <a:r>
              <a:rPr lang="zh-CN" altLang="en-US" sz="8000">
                <a:latin typeface="华光中楷_CNKI" panose="02000500000000000000" charset="-122"/>
                <a:ea typeface="华光中楷_CNKI" panose="02000500000000000000" charset="-122"/>
              </a:rPr>
              <a:t>百</a:t>
            </a:r>
          </a:p>
        </p:txBody>
      </p:sp>
      <p:pic>
        <p:nvPicPr>
          <p:cNvPr id="11" name="图片 10"/>
          <p:cNvPicPr>
            <a:picLocks noChangeAspect="1"/>
          </p:cNvPicPr>
          <p:nvPr/>
        </p:nvPicPr>
        <p:blipFill>
          <a:blip r:embed="rId9"/>
          <a:stretch>
            <a:fillRect/>
          </a:stretch>
        </p:blipFill>
        <p:spPr>
          <a:xfrm>
            <a:off x="10052050" y="1880870"/>
            <a:ext cx="261620" cy="846455"/>
          </a:xfrm>
          <a:prstGeom prst="rect">
            <a:avLst/>
          </a:prstGeom>
        </p:spPr>
      </p:pic>
      <p:sp>
        <p:nvSpPr>
          <p:cNvPr id="12" name="文本框 11"/>
          <p:cNvSpPr txBox="1"/>
          <p:nvPr/>
        </p:nvSpPr>
        <p:spPr>
          <a:xfrm>
            <a:off x="7007225" y="1443990"/>
            <a:ext cx="1715135" cy="1747520"/>
          </a:xfrm>
          <a:prstGeom prst="rect">
            <a:avLst/>
          </a:prstGeom>
          <a:noFill/>
        </p:spPr>
        <p:txBody>
          <a:bodyPr wrap="square" rtlCol="0">
            <a:noAutofit/>
          </a:bodyPr>
          <a:lstStyle/>
          <a:p>
            <a:r>
              <a:rPr lang="zh-CN" altLang="en-US" sz="8000">
                <a:latin typeface="华光中楷_CNKI" panose="02000500000000000000" charset="-122"/>
                <a:ea typeface="华光中楷_CNKI" panose="02000500000000000000" charset="-122"/>
              </a:rPr>
              <a:t>百</a:t>
            </a:r>
          </a:p>
        </p:txBody>
      </p:sp>
      <p:pic>
        <p:nvPicPr>
          <p:cNvPr id="13" name="图片 12"/>
          <p:cNvPicPr>
            <a:picLocks noChangeAspect="1"/>
          </p:cNvPicPr>
          <p:nvPr/>
        </p:nvPicPr>
        <p:blipFill>
          <a:blip r:embed="rId9"/>
          <a:stretch>
            <a:fillRect/>
          </a:stretch>
        </p:blipFill>
        <p:spPr>
          <a:xfrm>
            <a:off x="7729220" y="1801495"/>
            <a:ext cx="261620" cy="1182370"/>
          </a:xfrm>
          <a:prstGeom prst="rect">
            <a:avLst/>
          </a:prstGeom>
        </p:spPr>
      </p:pic>
      <p:pic>
        <p:nvPicPr>
          <p:cNvPr id="5" name="图片 4"/>
          <p:cNvPicPr>
            <a:picLocks noChangeAspect="1"/>
          </p:cNvPicPr>
          <p:nvPr/>
        </p:nvPicPr>
        <p:blipFill>
          <a:blip r:embed="rId10"/>
          <a:stretch>
            <a:fillRect/>
          </a:stretch>
        </p:blipFill>
        <p:spPr>
          <a:xfrm>
            <a:off x="7098665" y="4542790"/>
            <a:ext cx="1070610" cy="1342390"/>
          </a:xfrm>
          <a:prstGeom prst="rect">
            <a:avLst/>
          </a:prstGeom>
        </p:spPr>
      </p:pic>
      <p:pic>
        <p:nvPicPr>
          <p:cNvPr id="17" name="图片 16"/>
          <p:cNvPicPr>
            <a:picLocks noChangeAspect="1"/>
          </p:cNvPicPr>
          <p:nvPr/>
        </p:nvPicPr>
        <p:blipFill>
          <a:blip r:embed="rId11"/>
          <a:stretch>
            <a:fillRect/>
          </a:stretch>
        </p:blipFill>
        <p:spPr>
          <a:xfrm>
            <a:off x="9455785" y="4562475"/>
            <a:ext cx="1102995" cy="1243965"/>
          </a:xfrm>
          <a:prstGeom prst="rect">
            <a:avLst/>
          </a:prstGeom>
        </p:spPr>
      </p:pic>
      <p:sp>
        <p:nvSpPr>
          <p:cNvPr id="18" name="文本框 17"/>
          <p:cNvSpPr txBox="1"/>
          <p:nvPr/>
        </p:nvSpPr>
        <p:spPr>
          <a:xfrm>
            <a:off x="9794240" y="721995"/>
            <a:ext cx="588645" cy="902970"/>
          </a:xfrm>
          <a:prstGeom prst="rect">
            <a:avLst/>
          </a:prstGeom>
          <a:noFill/>
        </p:spPr>
        <p:txBody>
          <a:bodyPr wrap="none" rtlCol="0" anchor="t">
            <a:noAutofit/>
          </a:bodyPr>
          <a:lstStyle/>
          <a:p>
            <a:r>
              <a:rPr lang="zh-CN" altLang="en-US" sz="60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p>
        </p:txBody>
      </p:sp>
      <p:sp>
        <p:nvSpPr>
          <p:cNvPr id="20" name="文本框 19"/>
          <p:cNvSpPr txBox="1"/>
          <p:nvPr/>
        </p:nvSpPr>
        <p:spPr>
          <a:xfrm>
            <a:off x="7321550" y="721995"/>
            <a:ext cx="676910" cy="1079500"/>
          </a:xfrm>
          <a:prstGeom prst="rect">
            <a:avLst/>
          </a:prstGeom>
          <a:noFill/>
        </p:spPr>
        <p:txBody>
          <a:bodyPr wrap="square" rtlCol="0">
            <a:noAutofit/>
          </a:bodyPr>
          <a:lstStyle/>
          <a:p>
            <a:r>
              <a:rPr lang="zh-CN" altLang="en-US" sz="6000" b="1">
                <a:solidFill>
                  <a:srgbClr val="FF0000"/>
                </a:solidFill>
              </a:rPr>
              <a:t>×</a:t>
            </a:r>
          </a:p>
        </p:txBody>
      </p:sp>
      <p:sp>
        <p:nvSpPr>
          <p:cNvPr id="33" name="椭圆 32"/>
          <p:cNvSpPr/>
          <p:nvPr/>
        </p:nvSpPr>
        <p:spPr>
          <a:xfrm>
            <a:off x="7480935" y="3177540"/>
            <a:ext cx="375920" cy="481330"/>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7059930" y="4958715"/>
            <a:ext cx="368935" cy="361315"/>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675880" y="2263140"/>
            <a:ext cx="440055" cy="720725"/>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userDrawn="1">
            <p:custDataLst>
              <p:tags r:id="rId3"/>
            </p:custDataLst>
          </p:nvPr>
        </p:nvPicPr>
        <p:blipFill>
          <a:blip r:embed="rId12"/>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10" grpId="0"/>
      <p:bldP spid="10" grpId="1"/>
      <p:bldP spid="12" grpId="0"/>
      <p:bldP spid="12" grpId="1"/>
      <p:bldP spid="18" grpId="0"/>
      <p:bldP spid="18" grpId="1"/>
      <p:bldP spid="20" grpId="0"/>
      <p:bldP spid="20" grpId="1"/>
      <p:bldP spid="33" grpId="0" animBg="1"/>
      <p:bldP spid="33" grpId="1" animBg="1"/>
      <p:bldP spid="14" grpId="0" bldLvl="0" animBg="1"/>
      <p:bldP spid="14" grpId="1" animBg="1"/>
      <p:bldP spid="15" grpId="0" bldLvl="0" animBg="1"/>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a:blip r:embed="rId26"/>
          <a:stretch>
            <a:fillRect/>
          </a:stretch>
        </p:blipFill>
        <p:spPr>
          <a:xfrm>
            <a:off x="0" y="4858339"/>
            <a:ext cx="2042337" cy="1999661"/>
          </a:xfrm>
          <a:prstGeom prst="rect">
            <a:avLst/>
          </a:prstGeom>
          <a:noFill/>
        </p:spPr>
      </p:pic>
      <p:sp>
        <p:nvSpPr>
          <p:cNvPr id="2" name="文本框 60"/>
          <p:cNvSpPr txBox="1"/>
          <p:nvPr>
            <p:custDataLst>
              <p:tags r:id="rId3"/>
            </p:custDataLst>
          </p:nvPr>
        </p:nvSpPr>
        <p:spPr>
          <a:xfrm>
            <a:off x="3128010" y="1211580"/>
            <a:ext cx="5936615" cy="563245"/>
          </a:xfrm>
          <a:prstGeom prst="rect">
            <a:avLst/>
          </a:prstGeom>
          <a:noFill/>
        </p:spPr>
        <p:txBody>
          <a:bodyPr wrap="square"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0"/>
              </a:spcAft>
              <a:buSzPct val="100000"/>
              <a:buNone/>
            </a:pPr>
            <a:r>
              <a:rPr lang="zh-CN" altLang="en-US" sz="3600" b="1" spc="190">
                <a:solidFill>
                  <a:schemeClr val="accent1">
                    <a:lumMod val="75000"/>
                  </a:schemeClr>
                </a:solidFill>
                <a:latin typeface="华光楷体_CNKI" panose="02000500000000000000" charset="-122"/>
                <a:ea typeface="华光楷体_CNKI" panose="02000500000000000000" charset="-122"/>
                <a:cs typeface="宋体" panose="02010600030101010101" pitchFamily="2" charset="-122"/>
              </a:rPr>
              <a:t>一、汉字书写偏误</a:t>
            </a:r>
          </a:p>
        </p:txBody>
      </p:sp>
      <p:sp>
        <p:nvSpPr>
          <p:cNvPr id="34" name="文本框 22"/>
          <p:cNvSpPr txBox="1"/>
          <p:nvPr>
            <p:custDataLst>
              <p:tags r:id="rId4"/>
            </p:custDataLst>
          </p:nvPr>
        </p:nvSpPr>
        <p:spPr>
          <a:xfrm flipH="1">
            <a:off x="3221990" y="4295140"/>
            <a:ext cx="3257550" cy="912495"/>
          </a:xfrm>
          <a:prstGeom prst="rect">
            <a:avLst/>
          </a:prstGeom>
          <a:noFill/>
          <a:ln w="9525">
            <a:noFill/>
          </a:ln>
          <a:effectLst>
            <a:outerShdw sx="999" sy="999" algn="ctr" rotWithShape="0">
              <a:srgbClr val="000000"/>
            </a:outerShdw>
          </a:effectLst>
        </p:spPr>
        <p:txBody>
          <a:bodyPr wrap="square" lIns="90000" tIns="46800" rIns="90000" bIns="46800" anchor="t"/>
          <a:lstStyle>
            <a:defPPr>
              <a:defRPr lang="zh-CN"/>
            </a:defPPr>
            <a:lvl1pPr marL="285750" lvl="0" indent="-285750">
              <a:lnSpc>
                <a:spcPct val="120000"/>
              </a:lnSpc>
              <a:buFont typeface="Arial" panose="020B0604020202020204" pitchFamily="34" charset="0"/>
              <a:buChar char="•"/>
              <a:defRPr sz="1400">
                <a:solidFill>
                  <a:srgbClr val="404040"/>
                </a:solidFill>
                <a:latin typeface="微软雅黑" panose="020B0503020204020204" charset="-122"/>
                <a:ea typeface="微软雅黑" panose="020B0503020204020204" charset="-122"/>
              </a:defRPr>
            </a:lvl1pPr>
          </a:lstStyle>
          <a:p>
            <a:pPr marL="0" lvl="0" indent="0" algn="l">
              <a:lnSpc>
                <a:spcPct val="120000"/>
              </a:lnSpc>
              <a:spcBef>
                <a:spcPts val="0"/>
              </a:spcBef>
              <a:spcAft>
                <a:spcPts val="800"/>
              </a:spcAft>
              <a:buSzPct val="100000"/>
              <a:buNone/>
            </a:pPr>
            <a:r>
              <a:rPr lang="zh-CN" altLang="en-US" sz="2800" spc="140">
                <a:solidFill>
                  <a:schemeClr val="dk1">
                    <a:lumMod val="85000"/>
                    <a:lumOff val="15000"/>
                  </a:schemeClr>
                </a:solidFill>
                <a:latin typeface="华光楷体_CNKI" panose="02000500000000000000" charset="-122"/>
                <a:ea typeface="华光楷体_CNKI" panose="02000500000000000000" charset="-122"/>
              </a:rPr>
              <a:t>笔画组合方式偏误</a:t>
            </a:r>
          </a:p>
          <a:p>
            <a:pPr marL="0" lvl="0" indent="0" algn="l">
              <a:lnSpc>
                <a:spcPct val="120000"/>
              </a:lnSpc>
              <a:spcBef>
                <a:spcPts val="0"/>
              </a:spcBef>
              <a:spcAft>
                <a:spcPts val="800"/>
              </a:spcAft>
              <a:buSzPct val="100000"/>
              <a:buNone/>
            </a:pPr>
            <a:r>
              <a:rPr lang="en-US" altLang="zh-CN" sz="2000">
                <a:latin typeface="宋体" panose="02010600030101010101" pitchFamily="2" charset="-122"/>
                <a:ea typeface="宋体" panose="02010600030101010101" pitchFamily="2" charset="-122"/>
                <a:sym typeface="+mn-ea"/>
              </a:rPr>
              <a:t>Bias</a:t>
            </a:r>
            <a:r>
              <a:rPr lang="zh-CN" altLang="en-US" sz="2000">
                <a:latin typeface="宋体" panose="02010600030101010101" pitchFamily="2" charset="-122"/>
                <a:ea typeface="宋体" panose="02010600030101010101" pitchFamily="2" charset="-122"/>
                <a:sym typeface="+mn-ea"/>
              </a:rPr>
              <a:t> of stroke combination mode</a:t>
            </a:r>
            <a:endParaRPr lang="zh-CN" altLang="en-US" sz="2000" spc="140">
              <a:solidFill>
                <a:schemeClr val="dk1">
                  <a:lumMod val="85000"/>
                  <a:lumOff val="15000"/>
                </a:schemeClr>
              </a:solidFill>
              <a:latin typeface="宋体" panose="02010600030101010101" pitchFamily="2" charset="-122"/>
              <a:ea typeface="宋体" panose="02010600030101010101" pitchFamily="2" charset="-122"/>
              <a:sym typeface="+mn-ea"/>
            </a:endParaRPr>
          </a:p>
        </p:txBody>
      </p:sp>
      <p:sp>
        <p:nvSpPr>
          <p:cNvPr id="35" name="矩形 34"/>
          <p:cNvSpPr/>
          <p:nvPr>
            <p:custDataLst>
              <p:tags r:id="rId5"/>
            </p:custDataLst>
          </p:nvPr>
        </p:nvSpPr>
        <p:spPr>
          <a:xfrm>
            <a:off x="1928160" y="3896548"/>
            <a:ext cx="8197626" cy="26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fontAlgn="base">
              <a:lnSpc>
                <a:spcPct val="140000"/>
              </a:lnSpc>
            </a:pPr>
            <a:endParaRPr lang="zh-CN" altLang="en-US" strike="noStrike" noProof="1">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pic>
        <p:nvPicPr>
          <p:cNvPr id="36" name="图形 32"/>
          <p:cNvPicPr>
            <a:picLocks noChangeAspect="1"/>
          </p:cNvPicPr>
          <p:nvPr>
            <p:custDataLst>
              <p:tags r:id="rId6"/>
            </p:custDataLst>
          </p:nvPr>
        </p:nvPicPr>
        <p:blipFill>
          <a:blip r:embed="rId27">
            <a:extLst>
              <a:ext uri="{96DAC541-7B7A-43D3-8B79-37D633B846F1}">
                <asvg:svgBlip xmlns:asvg="http://schemas.microsoft.com/office/drawing/2016/SVG/main" xmlns="" r:embed="rId28"/>
              </a:ext>
            </a:extLst>
          </a:blip>
          <a:stretch>
            <a:fillRect/>
          </a:stretch>
        </p:blipFill>
        <p:spPr>
          <a:xfrm>
            <a:off x="2793130" y="4295374"/>
            <a:ext cx="318538" cy="310769"/>
          </a:xfrm>
          <a:prstGeom prst="rect">
            <a:avLst/>
          </a:prstGeom>
        </p:spPr>
      </p:pic>
      <p:sp>
        <p:nvSpPr>
          <p:cNvPr id="37" name="文本框 22"/>
          <p:cNvSpPr txBox="1"/>
          <p:nvPr>
            <p:custDataLst>
              <p:tags r:id="rId7"/>
            </p:custDataLst>
          </p:nvPr>
        </p:nvSpPr>
        <p:spPr>
          <a:xfrm flipH="1">
            <a:off x="3221990" y="2879725"/>
            <a:ext cx="2625090" cy="912495"/>
          </a:xfrm>
          <a:prstGeom prst="rect">
            <a:avLst/>
          </a:prstGeom>
          <a:noFill/>
          <a:ln w="9525">
            <a:noFill/>
          </a:ln>
          <a:effectLst>
            <a:outerShdw sx="999" sy="999" algn="ctr" rotWithShape="0">
              <a:srgbClr val="000000"/>
            </a:outerShdw>
          </a:effectLst>
        </p:spPr>
        <p:txBody>
          <a:bodyPr wrap="square" lIns="90000" tIns="46800" rIns="90000" bIns="46800" anchor="t"/>
          <a:lstStyle>
            <a:defPPr>
              <a:defRPr lang="zh-CN"/>
            </a:defPPr>
            <a:lvl1pPr marL="285750" lvl="0" indent="-285750">
              <a:lnSpc>
                <a:spcPct val="120000"/>
              </a:lnSpc>
              <a:buFont typeface="Arial" panose="020B0604020202020204" pitchFamily="34" charset="0"/>
              <a:buChar char="•"/>
              <a:defRPr sz="1400">
                <a:solidFill>
                  <a:srgbClr val="404040"/>
                </a:solidFill>
                <a:latin typeface="微软雅黑" panose="020B0503020204020204" charset="-122"/>
                <a:ea typeface="微软雅黑" panose="020B0503020204020204" charset="-122"/>
              </a:defRPr>
            </a:lvl1pPr>
          </a:lstStyle>
          <a:p>
            <a:pPr marL="0" lvl="0" indent="0" algn="l">
              <a:lnSpc>
                <a:spcPct val="120000"/>
              </a:lnSpc>
              <a:spcBef>
                <a:spcPts val="0"/>
              </a:spcBef>
              <a:spcAft>
                <a:spcPts val="800"/>
              </a:spcAft>
              <a:buSzPct val="100000"/>
              <a:buNone/>
            </a:pPr>
            <a:r>
              <a:rPr lang="zh-CN" altLang="en-US" sz="2800" spc="140">
                <a:solidFill>
                  <a:schemeClr val="dk1">
                    <a:lumMod val="85000"/>
                    <a:lumOff val="15000"/>
                  </a:schemeClr>
                </a:solidFill>
                <a:latin typeface="华光楷体_CNKI" panose="02000500000000000000" charset="-122"/>
                <a:ea typeface="华光楷体_CNKI" panose="02000500000000000000" charset="-122"/>
              </a:rPr>
              <a:t>笔画偏误</a:t>
            </a:r>
          </a:p>
          <a:p>
            <a:pPr marL="0" lvl="0" indent="0" algn="l">
              <a:lnSpc>
                <a:spcPct val="120000"/>
              </a:lnSpc>
              <a:spcBef>
                <a:spcPts val="0"/>
              </a:spcBef>
              <a:spcAft>
                <a:spcPts val="800"/>
              </a:spcAft>
              <a:buSzPct val="100000"/>
              <a:buNone/>
            </a:pPr>
            <a:r>
              <a:rPr lang="zh-CN" altLang="en-US" sz="2000" spc="140">
                <a:solidFill>
                  <a:schemeClr val="dk1">
                    <a:lumMod val="85000"/>
                    <a:lumOff val="15000"/>
                  </a:schemeClr>
                </a:solidFill>
                <a:latin typeface="隶书" panose="02010509060101010101" pitchFamily="49" charset="-122"/>
                <a:ea typeface="隶书" panose="02010509060101010101" pitchFamily="49" charset="-122"/>
                <a:sym typeface="+mn-ea"/>
              </a:rPr>
              <a:t>Stroke Bias</a:t>
            </a:r>
          </a:p>
        </p:txBody>
      </p:sp>
      <p:pic>
        <p:nvPicPr>
          <p:cNvPr id="38" name="图形 34"/>
          <p:cNvPicPr>
            <a:picLocks noChangeAspect="1"/>
          </p:cNvPicPr>
          <p:nvPr>
            <p:custDataLst>
              <p:tags r:id="rId8"/>
            </p:custDataLst>
          </p:nvPr>
        </p:nvPicPr>
        <p:blipFill>
          <a:blip r:embed="rId27">
            <a:extLst>
              <a:ext uri="{96DAC541-7B7A-43D3-8B79-37D633B846F1}">
                <asvg:svgBlip xmlns:asvg="http://schemas.microsoft.com/office/drawing/2016/SVG/main" xmlns="" r:embed="rId28"/>
              </a:ext>
            </a:extLst>
          </a:blip>
          <a:stretch>
            <a:fillRect/>
          </a:stretch>
        </p:blipFill>
        <p:spPr>
          <a:xfrm>
            <a:off x="2793199" y="2960420"/>
            <a:ext cx="318538" cy="310769"/>
          </a:xfrm>
          <a:prstGeom prst="rect">
            <a:avLst/>
          </a:prstGeom>
        </p:spPr>
      </p:pic>
      <p:sp>
        <p:nvSpPr>
          <p:cNvPr id="39" name="文本框 22"/>
          <p:cNvSpPr txBox="1"/>
          <p:nvPr>
            <p:custDataLst>
              <p:tags r:id="rId9"/>
            </p:custDataLst>
          </p:nvPr>
        </p:nvSpPr>
        <p:spPr>
          <a:xfrm flipH="1">
            <a:off x="7437120" y="4260215"/>
            <a:ext cx="3257550" cy="598170"/>
          </a:xfrm>
          <a:prstGeom prst="rect">
            <a:avLst/>
          </a:prstGeom>
          <a:noFill/>
          <a:ln w="9525">
            <a:noFill/>
          </a:ln>
          <a:effectLst>
            <a:outerShdw sx="999" sy="999" algn="ctr" rotWithShape="0">
              <a:srgbClr val="000000"/>
            </a:outerShdw>
          </a:effectLst>
        </p:spPr>
        <p:txBody>
          <a:bodyPr wrap="square" lIns="90000" tIns="46800" rIns="90000" bIns="46800" anchor="t">
            <a:noAutofit/>
          </a:bodyPr>
          <a:lstStyle>
            <a:defPPr>
              <a:defRPr lang="zh-CN"/>
            </a:defPPr>
            <a:lvl1pPr marL="285750" lvl="0" indent="-285750">
              <a:lnSpc>
                <a:spcPct val="120000"/>
              </a:lnSpc>
              <a:buFont typeface="Arial" panose="020B0604020202020204" pitchFamily="34" charset="0"/>
              <a:buChar char="•"/>
              <a:defRPr sz="1400">
                <a:solidFill>
                  <a:srgbClr val="404040"/>
                </a:solidFill>
                <a:latin typeface="微软雅黑" panose="020B0503020204020204" charset="-122"/>
                <a:ea typeface="微软雅黑" panose="020B0503020204020204" charset="-122"/>
              </a:defRPr>
            </a:lvl1pPr>
          </a:lstStyle>
          <a:p>
            <a:pPr marL="0" lvl="0" indent="0" algn="l">
              <a:lnSpc>
                <a:spcPct val="120000"/>
              </a:lnSpc>
              <a:spcBef>
                <a:spcPts val="0"/>
              </a:spcBef>
              <a:spcAft>
                <a:spcPts val="800"/>
              </a:spcAft>
              <a:buSzPct val="100000"/>
              <a:buNone/>
            </a:pPr>
            <a:r>
              <a:rPr lang="zh-CN" altLang="en-US" sz="2800" spc="140">
                <a:solidFill>
                  <a:schemeClr val="dk1">
                    <a:lumMod val="85000"/>
                    <a:lumOff val="15000"/>
                  </a:schemeClr>
                </a:solidFill>
                <a:latin typeface="华光楷体_CNKI" panose="02000500000000000000" charset="-122"/>
                <a:ea typeface="华光楷体_CNKI" panose="02000500000000000000" charset="-122"/>
              </a:rPr>
              <a:t>结构偏误</a:t>
            </a:r>
          </a:p>
          <a:p>
            <a:pPr marL="0" lvl="0" algn="l">
              <a:lnSpc>
                <a:spcPct val="120000"/>
              </a:lnSpc>
              <a:spcBef>
                <a:spcPts val="0"/>
              </a:spcBef>
              <a:spcAft>
                <a:spcPts val="800"/>
              </a:spcAft>
              <a:buClrTx/>
              <a:buSzTx/>
              <a:buNone/>
            </a:pPr>
            <a:r>
              <a:rPr lang="en-US" altLang="zh-CN" sz="2000">
                <a:latin typeface="宋体" panose="02010600030101010101" pitchFamily="2" charset="-122"/>
                <a:ea typeface="宋体" panose="02010600030101010101" pitchFamily="2" charset="-122"/>
                <a:sym typeface="+mn-ea"/>
              </a:rPr>
              <a:t>Structural bias</a:t>
            </a:r>
          </a:p>
        </p:txBody>
      </p:sp>
      <p:pic>
        <p:nvPicPr>
          <p:cNvPr id="40" name="图形 36"/>
          <p:cNvPicPr>
            <a:picLocks noChangeAspect="1"/>
          </p:cNvPicPr>
          <p:nvPr>
            <p:custDataLst>
              <p:tags r:id="rId10"/>
            </p:custDataLst>
          </p:nvPr>
        </p:nvPicPr>
        <p:blipFill>
          <a:blip r:embed="rId27">
            <a:extLst>
              <a:ext uri="{96DAC541-7B7A-43D3-8B79-37D633B846F1}">
                <asvg:svgBlip xmlns:asvg="http://schemas.microsoft.com/office/drawing/2016/SVG/main" xmlns="" r:embed="rId28"/>
              </a:ext>
            </a:extLst>
          </a:blip>
          <a:stretch>
            <a:fillRect/>
          </a:stretch>
        </p:blipFill>
        <p:spPr>
          <a:xfrm>
            <a:off x="7033506" y="4260449"/>
            <a:ext cx="318538" cy="310769"/>
          </a:xfrm>
          <a:prstGeom prst="rect">
            <a:avLst/>
          </a:prstGeom>
        </p:spPr>
      </p:pic>
      <p:sp>
        <p:nvSpPr>
          <p:cNvPr id="41" name="文本框 22"/>
          <p:cNvSpPr txBox="1"/>
          <p:nvPr>
            <p:custDataLst>
              <p:tags r:id="rId11"/>
            </p:custDataLst>
          </p:nvPr>
        </p:nvSpPr>
        <p:spPr>
          <a:xfrm flipH="1">
            <a:off x="7437120" y="2799080"/>
            <a:ext cx="3258185" cy="912495"/>
          </a:xfrm>
          <a:prstGeom prst="rect">
            <a:avLst/>
          </a:prstGeom>
          <a:noFill/>
          <a:ln w="9525">
            <a:noFill/>
          </a:ln>
          <a:effectLst>
            <a:outerShdw sx="999" sy="999" algn="ctr" rotWithShape="0">
              <a:srgbClr val="000000"/>
            </a:outerShdw>
          </a:effectLst>
        </p:spPr>
        <p:txBody>
          <a:bodyPr wrap="square" lIns="90000" tIns="46800" rIns="90000" bIns="46800" anchor="t"/>
          <a:lstStyle>
            <a:defPPr>
              <a:defRPr lang="zh-CN"/>
            </a:defPPr>
            <a:lvl1pPr marL="285750" lvl="0" indent="-285750">
              <a:lnSpc>
                <a:spcPct val="120000"/>
              </a:lnSpc>
              <a:buFont typeface="Arial" panose="020B0604020202020204" pitchFamily="34" charset="0"/>
              <a:buChar char="•"/>
              <a:defRPr sz="1400">
                <a:solidFill>
                  <a:srgbClr val="404040"/>
                </a:solidFill>
                <a:latin typeface="微软雅黑" panose="020B0503020204020204" charset="-122"/>
                <a:ea typeface="微软雅黑" panose="020B0503020204020204" charset="-122"/>
              </a:defRPr>
            </a:lvl1pPr>
          </a:lstStyle>
          <a:p>
            <a:pPr marL="0" lvl="0" indent="0" algn="l">
              <a:lnSpc>
                <a:spcPct val="120000"/>
              </a:lnSpc>
              <a:spcBef>
                <a:spcPts val="0"/>
              </a:spcBef>
              <a:spcAft>
                <a:spcPts val="800"/>
              </a:spcAft>
              <a:buSzPct val="100000"/>
              <a:buNone/>
            </a:pPr>
            <a:r>
              <a:rPr lang="zh-CN" altLang="en-US" sz="2800" spc="140">
                <a:solidFill>
                  <a:schemeClr val="dk1">
                    <a:lumMod val="85000"/>
                    <a:lumOff val="15000"/>
                  </a:schemeClr>
                </a:solidFill>
                <a:latin typeface="华光楷体_CNKI" panose="02000500000000000000" charset="-122"/>
                <a:ea typeface="华光楷体_CNKI" panose="02000500000000000000" charset="-122"/>
              </a:rPr>
              <a:t>笔顺偏误</a:t>
            </a:r>
          </a:p>
          <a:p>
            <a:pPr marL="0" lvl="0" indent="0" algn="l">
              <a:lnSpc>
                <a:spcPct val="120000"/>
              </a:lnSpc>
              <a:spcBef>
                <a:spcPts val="0"/>
              </a:spcBef>
              <a:spcAft>
                <a:spcPts val="800"/>
              </a:spcAft>
              <a:buSzPct val="100000"/>
              <a:buNone/>
            </a:pPr>
            <a:r>
              <a:rPr lang="en-US" altLang="zh-CN" sz="2000">
                <a:latin typeface="宋体" panose="02010600030101010101" pitchFamily="2" charset="-122"/>
                <a:ea typeface="宋体" panose="02010600030101010101" pitchFamily="2" charset="-122"/>
                <a:sym typeface="+mn-ea"/>
              </a:rPr>
              <a:t>Bias</a:t>
            </a:r>
            <a:r>
              <a:rPr lang="zh-CN" altLang="en-US" sz="2000">
                <a:latin typeface="宋体" panose="02010600030101010101" pitchFamily="2" charset="-122"/>
                <a:ea typeface="宋体" panose="02010600030101010101" pitchFamily="2" charset="-122"/>
                <a:sym typeface="+mn-ea"/>
              </a:rPr>
              <a:t> in stroke order</a:t>
            </a:r>
            <a:endParaRPr lang="zh-CN" altLang="en-US" sz="2000" spc="140">
              <a:solidFill>
                <a:schemeClr val="dk1">
                  <a:lumMod val="85000"/>
                  <a:lumOff val="15000"/>
                </a:schemeClr>
              </a:solidFill>
              <a:latin typeface="宋体" panose="02010600030101010101" pitchFamily="2" charset="-122"/>
              <a:ea typeface="宋体" panose="02010600030101010101" pitchFamily="2" charset="-122"/>
              <a:sym typeface="+mn-ea"/>
            </a:endParaRPr>
          </a:p>
        </p:txBody>
      </p:sp>
      <p:pic>
        <p:nvPicPr>
          <p:cNvPr id="42" name="图形 40"/>
          <p:cNvPicPr>
            <a:picLocks noChangeAspect="1"/>
          </p:cNvPicPr>
          <p:nvPr>
            <p:custDataLst>
              <p:tags r:id="rId12"/>
            </p:custDataLst>
          </p:nvPr>
        </p:nvPicPr>
        <p:blipFill>
          <a:blip r:embed="rId27">
            <a:extLst>
              <a:ext uri="{96DAC541-7B7A-43D3-8B79-37D633B846F1}">
                <asvg:svgBlip xmlns:asvg="http://schemas.microsoft.com/office/drawing/2016/SVG/main" xmlns="" r:embed="rId28"/>
              </a:ext>
            </a:extLst>
          </a:blip>
          <a:stretch>
            <a:fillRect/>
          </a:stretch>
        </p:blipFill>
        <p:spPr>
          <a:xfrm>
            <a:off x="7033744" y="2879775"/>
            <a:ext cx="318538" cy="310769"/>
          </a:xfrm>
          <a:prstGeom prst="rect">
            <a:avLst/>
          </a:prstGeom>
        </p:spPr>
      </p:pic>
      <p:sp>
        <p:nvSpPr>
          <p:cNvPr id="13" name="椭圆 12"/>
          <p:cNvSpPr/>
          <p:nvPr>
            <p:custDataLst>
              <p:tags r:id="rId13"/>
            </p:custDataLst>
          </p:nvPr>
        </p:nvSpPr>
        <p:spPr>
          <a:xfrm>
            <a:off x="11607165" y="3002280"/>
            <a:ext cx="53975" cy="53975"/>
          </a:xfrm>
          <a:prstGeom prst="ellipse">
            <a:avLst/>
          </a:prstGeom>
          <a:solidFill>
            <a:srgbClr val="90726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16" name="椭圆 15"/>
          <p:cNvSpPr/>
          <p:nvPr>
            <p:custDataLst>
              <p:tags r:id="rId14"/>
            </p:custDataLst>
          </p:nvPr>
        </p:nvSpPr>
        <p:spPr>
          <a:xfrm>
            <a:off x="11607165" y="4429125"/>
            <a:ext cx="53975" cy="53975"/>
          </a:xfrm>
          <a:prstGeom prst="ellipse">
            <a:avLst/>
          </a:prstGeom>
          <a:solidFill>
            <a:srgbClr val="90726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nvGrpSpPr>
          <p:cNvPr id="28" name="组合 27"/>
          <p:cNvGrpSpPr/>
          <p:nvPr>
            <p:custDataLst>
              <p:tags r:id="rId15"/>
            </p:custDataLst>
          </p:nvPr>
        </p:nvGrpSpPr>
        <p:grpSpPr>
          <a:xfrm rot="16200000">
            <a:off x="11250930" y="3646170"/>
            <a:ext cx="765810" cy="182880"/>
            <a:chOff x="8953" y="9433"/>
            <a:chExt cx="1206" cy="288"/>
          </a:xfrm>
        </p:grpSpPr>
        <p:sp>
          <p:nvSpPr>
            <p:cNvPr id="30" name="矩形 29"/>
            <p:cNvSpPr/>
            <p:nvPr>
              <p:custDataLst>
                <p:tags r:id="rId22"/>
              </p:custDataLst>
            </p:nvPr>
          </p:nvSpPr>
          <p:spPr>
            <a:xfrm rot="2700000">
              <a:off x="8953" y="9481"/>
              <a:ext cx="194" cy="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1" name="矩形 30"/>
            <p:cNvSpPr/>
            <p:nvPr>
              <p:custDataLst>
                <p:tags r:id="rId23"/>
              </p:custDataLst>
            </p:nvPr>
          </p:nvSpPr>
          <p:spPr>
            <a:xfrm rot="2700000">
              <a:off x="9965" y="9480"/>
              <a:ext cx="194" cy="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2" name="矩形 31"/>
            <p:cNvSpPr/>
            <p:nvPr>
              <p:custDataLst>
                <p:tags r:id="rId24"/>
              </p:custDataLst>
            </p:nvPr>
          </p:nvSpPr>
          <p:spPr>
            <a:xfrm rot="2700000">
              <a:off x="9404" y="9433"/>
              <a:ext cx="289" cy="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grpSp>
        <p:nvGrpSpPr>
          <p:cNvPr id="21" name="组合 20"/>
          <p:cNvGrpSpPr/>
          <p:nvPr>
            <p:custDataLst>
              <p:tags r:id="rId16"/>
            </p:custDataLst>
          </p:nvPr>
        </p:nvGrpSpPr>
        <p:grpSpPr>
          <a:xfrm>
            <a:off x="570230" y="217274"/>
            <a:ext cx="680706" cy="157696"/>
            <a:chOff x="6096000" y="3052233"/>
            <a:chExt cx="1270015" cy="294217"/>
          </a:xfrm>
        </p:grpSpPr>
        <p:sp>
          <p:nvSpPr>
            <p:cNvPr id="26" name="椭圆 25"/>
            <p:cNvSpPr/>
            <p:nvPr>
              <p:custDataLst>
                <p:tags r:id="rId18"/>
              </p:custDataLst>
            </p:nvPr>
          </p:nvSpPr>
          <p:spPr>
            <a:xfrm>
              <a:off x="6096000" y="3052233"/>
              <a:ext cx="294217" cy="2942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latin typeface="隶书" panose="02010509060101010101" pitchFamily="49" charset="-122"/>
                <a:ea typeface="隶书" panose="02010509060101010101" pitchFamily="49" charset="-122"/>
              </a:endParaRPr>
            </a:p>
          </p:txBody>
        </p:sp>
        <p:sp>
          <p:nvSpPr>
            <p:cNvPr id="27" name="等腰三角形 26"/>
            <p:cNvSpPr/>
            <p:nvPr>
              <p:custDataLst>
                <p:tags r:id="rId19"/>
              </p:custDataLst>
            </p:nvPr>
          </p:nvSpPr>
          <p:spPr>
            <a:xfrm>
              <a:off x="6422761" y="3067052"/>
              <a:ext cx="306912" cy="26458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latin typeface="隶书" panose="02010509060101010101" pitchFamily="49" charset="-122"/>
                <a:ea typeface="隶书" panose="02010509060101010101" pitchFamily="49" charset="-122"/>
              </a:endParaRPr>
            </a:p>
          </p:txBody>
        </p:sp>
        <p:sp>
          <p:nvSpPr>
            <p:cNvPr id="29" name="矩形 28"/>
            <p:cNvSpPr/>
            <p:nvPr>
              <p:custDataLst>
                <p:tags r:id="rId20"/>
              </p:custDataLst>
            </p:nvPr>
          </p:nvSpPr>
          <p:spPr>
            <a:xfrm>
              <a:off x="6791855" y="3067050"/>
              <a:ext cx="264584" cy="264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latin typeface="隶书" panose="02010509060101010101" pitchFamily="49" charset="-122"/>
                <a:ea typeface="隶书" panose="02010509060101010101" pitchFamily="49" charset="-122"/>
              </a:endParaRPr>
            </a:p>
          </p:txBody>
        </p:sp>
        <p:sp>
          <p:nvSpPr>
            <p:cNvPr id="33" name="椭圆 32"/>
            <p:cNvSpPr/>
            <p:nvPr>
              <p:custDataLst>
                <p:tags r:id="rId21"/>
              </p:custDataLst>
            </p:nvPr>
          </p:nvSpPr>
          <p:spPr>
            <a:xfrm>
              <a:off x="7131065" y="3081868"/>
              <a:ext cx="234950" cy="234948"/>
            </a:xfrm>
            <a:prstGeom prst="ellipse">
              <a:avLst/>
            </a:prstGeom>
            <a:noFill/>
            <a:ln w="28575" cmpd="sng">
              <a:solidFill>
                <a:schemeClr val="dk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sp>
        <p:nvSpPr>
          <p:cNvPr id="3" name="文本框 2"/>
          <p:cNvSpPr txBox="1"/>
          <p:nvPr/>
        </p:nvSpPr>
        <p:spPr>
          <a:xfrm>
            <a:off x="3404235" y="1826260"/>
            <a:ext cx="5384800" cy="706755"/>
          </a:xfrm>
          <a:prstGeom prst="rect">
            <a:avLst/>
          </a:prstGeom>
          <a:noFill/>
        </p:spPr>
        <p:txBody>
          <a:bodyPr wrap="square" rtlCol="0">
            <a:spAutoFit/>
          </a:bodyPr>
          <a:lstStyle/>
          <a:p>
            <a:r>
              <a:rPr lang="en-US" altLang="zh-CN" sz="2000" b="1" spc="190">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sym typeface="+mn-ea"/>
              </a:rPr>
              <a:t>Bias in </a:t>
            </a:r>
            <a:r>
              <a:rPr lang="zh-CN" altLang="en-US" sz="2000" b="1" spc="190">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sym typeface="+mn-ea"/>
              </a:rPr>
              <a:t>Chinese character writing</a:t>
            </a:r>
            <a:endParaRPr lang="zh-CN" altLang="en-US" sz="2000" b="1" spc="190">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endParaRPr>
          </a:p>
          <a:p>
            <a:endParaRPr lang="zh-CN" altLang="en-US" sz="2000" b="1" spc="190">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endParaRPr>
          </a:p>
        </p:txBody>
      </p:sp>
      <p:pic>
        <p:nvPicPr>
          <p:cNvPr id="6" name="图片 5"/>
          <p:cNvPicPr>
            <a:picLocks noChangeAspect="1"/>
          </p:cNvPicPr>
          <p:nvPr userDrawn="1">
            <p:custDataLst>
              <p:tags r:id="rId17"/>
            </p:custDataLst>
          </p:nvPr>
        </p:nvPicPr>
        <p:blipFill>
          <a:blip r:embed="rId26"/>
          <a:stretch>
            <a:fillRect/>
          </a:stretch>
        </p:blipFill>
        <p:spPr>
          <a:xfrm>
            <a:off x="127000" y="4985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4" grpId="1" animBg="1"/>
      <p:bldP spid="37" grpId="0" bldLvl="0" animBg="1"/>
      <p:bldP spid="37" grpId="1" animBg="1"/>
      <p:bldP spid="39" grpId="0" bldLvl="0" animBg="1"/>
      <p:bldP spid="39" grpId="1" animBg="1"/>
      <p:bldP spid="41" grpId="0" bldLvl="0" animBg="1"/>
      <p:bldP spid="4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4"/>
          <a:stretch>
            <a:fillRect/>
          </a:stretch>
        </p:blipFill>
        <p:spPr>
          <a:xfrm>
            <a:off x="9514205" y="4977130"/>
            <a:ext cx="1020445" cy="1079500"/>
          </a:xfrm>
          <a:prstGeom prst="rect">
            <a:avLst/>
          </a:prstGeom>
        </p:spPr>
      </p:pic>
      <p:sp>
        <p:nvSpPr>
          <p:cNvPr id="2" name="标题 1"/>
          <p:cNvSpPr>
            <a:spLocks noGrp="1"/>
          </p:cNvSpPr>
          <p:nvPr>
            <p:ph type="title"/>
          </p:nvPr>
        </p:nvSpPr>
        <p:spPr>
          <a:xfrm>
            <a:off x="765175" y="688340"/>
            <a:ext cx="3984625" cy="769620"/>
          </a:xfrm>
        </p:spPr>
        <p:txBody>
          <a:bodyPr>
            <a:normAutofit fontScale="90000"/>
          </a:bodyPr>
          <a:lstStyle/>
          <a:p>
            <a:r>
              <a:rPr lang="en-US" altLang="zh-CN" sz="3100">
                <a:latin typeface="宋体" panose="02010600030101010101" pitchFamily="2" charset="-122"/>
                <a:ea typeface="宋体" panose="02010600030101010101" pitchFamily="2" charset="-122"/>
                <a:cs typeface="宋体" panose="02010600030101010101" pitchFamily="2" charset="-122"/>
              </a:rPr>
              <a:t>3.</a:t>
            </a:r>
            <a:r>
              <a:rPr lang="zh-CN" altLang="en-US" sz="3100">
                <a:latin typeface="宋体" panose="02010600030101010101" pitchFamily="2" charset="-122"/>
                <a:ea typeface="宋体" panose="02010600030101010101" pitchFamily="2" charset="-122"/>
                <a:cs typeface="宋体" panose="02010600030101010101" pitchFamily="2" charset="-122"/>
              </a:rPr>
              <a:t>相接错误</a:t>
            </a:r>
            <a:r>
              <a:rPr lang="zh-CN" altLang="en-US" sz="2800">
                <a:latin typeface="宋体" panose="02010600030101010101" pitchFamily="2" charset="-122"/>
                <a:ea typeface="宋体" panose="02010600030101010101" pitchFamily="2" charset="-122"/>
                <a:cs typeface="宋体" panose="02010600030101010101" pitchFamily="2" charset="-122"/>
              </a:rPr>
              <a:t/>
            </a:r>
            <a:br>
              <a:rPr lang="zh-CN" altLang="en-US" sz="2800">
                <a:latin typeface="宋体" panose="02010600030101010101" pitchFamily="2" charset="-122"/>
                <a:ea typeface="宋体" panose="02010600030101010101" pitchFamily="2" charset="-122"/>
                <a:cs typeface="宋体" panose="02010600030101010101" pitchFamily="2" charset="-122"/>
              </a:rPr>
            </a:br>
            <a:r>
              <a:rPr lang="zh-CN" altLang="en-US" sz="2700">
                <a:latin typeface="宋体" panose="02010600030101010101" pitchFamily="2" charset="-122"/>
                <a:ea typeface="宋体" panose="02010600030101010101" pitchFamily="2" charset="-122"/>
                <a:cs typeface="宋体" panose="02010600030101010101" pitchFamily="2" charset="-122"/>
              </a:rPr>
              <a:t>（</a:t>
            </a:r>
            <a:r>
              <a:rPr lang="en-US" altLang="zh-CN" sz="2700">
                <a:latin typeface="宋体" panose="02010600030101010101" pitchFamily="2" charset="-122"/>
                <a:ea typeface="宋体" panose="02010600030101010101" pitchFamily="2" charset="-122"/>
                <a:cs typeface="宋体" panose="02010600030101010101" pitchFamily="2" charset="-122"/>
              </a:rPr>
              <a:t>connection error</a:t>
            </a:r>
            <a:r>
              <a:rPr lang="zh-CN" altLang="en-US" sz="2700">
                <a:latin typeface="宋体" panose="02010600030101010101" pitchFamily="2" charset="-122"/>
                <a:ea typeface="宋体" panose="02010600030101010101" pitchFamily="2" charset="-122"/>
                <a:cs typeface="宋体" panose="02010600030101010101" pitchFamily="2" charset="-122"/>
              </a:rPr>
              <a:t>）</a:t>
            </a:r>
          </a:p>
        </p:txBody>
      </p:sp>
      <p:pic>
        <p:nvPicPr>
          <p:cNvPr id="45" name="图片 14"/>
          <p:cNvPicPr>
            <a:picLocks noGrp="1" noChangeAspect="1"/>
          </p:cNvPicPr>
          <p:nvPr>
            <p:ph idx="1"/>
          </p:nvPr>
        </p:nvPicPr>
        <p:blipFill>
          <a:blip r:embed="rId5"/>
          <a:stretch>
            <a:fillRect/>
          </a:stretch>
        </p:blipFill>
        <p:spPr>
          <a:xfrm>
            <a:off x="765175" y="1882775"/>
            <a:ext cx="4798060" cy="978535"/>
          </a:xfrm>
          <a:prstGeom prst="rect">
            <a:avLst/>
          </a:prstGeom>
          <a:noFill/>
          <a:ln>
            <a:noFill/>
          </a:ln>
        </p:spPr>
      </p:pic>
      <p:pic>
        <p:nvPicPr>
          <p:cNvPr id="4" name="图片 3"/>
          <p:cNvPicPr>
            <a:picLocks noChangeAspect="1"/>
          </p:cNvPicPr>
          <p:nvPr/>
        </p:nvPicPr>
        <p:blipFill>
          <a:blip r:embed="rId6"/>
          <a:stretch>
            <a:fillRect/>
          </a:stretch>
        </p:blipFill>
        <p:spPr>
          <a:xfrm>
            <a:off x="765175" y="3496310"/>
            <a:ext cx="4743450" cy="1003300"/>
          </a:xfrm>
          <a:prstGeom prst="rect">
            <a:avLst/>
          </a:prstGeom>
          <a:noFill/>
          <a:ln>
            <a:noFill/>
          </a:ln>
        </p:spPr>
      </p:pic>
      <p:pic>
        <p:nvPicPr>
          <p:cNvPr id="6" name="图片 5"/>
          <p:cNvPicPr>
            <a:picLocks noChangeAspect="1"/>
          </p:cNvPicPr>
          <p:nvPr/>
        </p:nvPicPr>
        <p:blipFill>
          <a:blip r:embed="rId7"/>
          <a:stretch>
            <a:fillRect/>
          </a:stretch>
        </p:blipFill>
        <p:spPr>
          <a:xfrm>
            <a:off x="765175" y="5016500"/>
            <a:ext cx="2911475" cy="1030605"/>
          </a:xfrm>
          <a:prstGeom prst="rect">
            <a:avLst/>
          </a:prstGeom>
        </p:spPr>
      </p:pic>
      <p:pic>
        <p:nvPicPr>
          <p:cNvPr id="14" name="图片 13"/>
          <p:cNvPicPr>
            <a:picLocks noChangeAspect="1"/>
          </p:cNvPicPr>
          <p:nvPr/>
        </p:nvPicPr>
        <p:blipFill>
          <a:blip r:embed="rId8"/>
          <a:stretch>
            <a:fillRect/>
          </a:stretch>
        </p:blipFill>
        <p:spPr>
          <a:xfrm>
            <a:off x="9501505" y="1941195"/>
            <a:ext cx="1033145" cy="1120775"/>
          </a:xfrm>
          <a:prstGeom prst="rect">
            <a:avLst/>
          </a:prstGeom>
        </p:spPr>
      </p:pic>
      <p:pic>
        <p:nvPicPr>
          <p:cNvPr id="15" name="图片 14"/>
          <p:cNvPicPr>
            <a:picLocks noChangeAspect="1"/>
          </p:cNvPicPr>
          <p:nvPr/>
        </p:nvPicPr>
        <p:blipFill>
          <a:blip r:embed="rId9"/>
          <a:stretch>
            <a:fillRect/>
          </a:stretch>
        </p:blipFill>
        <p:spPr>
          <a:xfrm>
            <a:off x="7357745" y="1941195"/>
            <a:ext cx="1074420" cy="1165225"/>
          </a:xfrm>
          <a:prstGeom prst="rect">
            <a:avLst/>
          </a:prstGeom>
        </p:spPr>
      </p:pic>
      <p:pic>
        <p:nvPicPr>
          <p:cNvPr id="16" name="图片 15"/>
          <p:cNvPicPr>
            <a:picLocks noChangeAspect="1"/>
          </p:cNvPicPr>
          <p:nvPr/>
        </p:nvPicPr>
        <p:blipFill>
          <a:blip r:embed="rId10"/>
          <a:stretch>
            <a:fillRect/>
          </a:stretch>
        </p:blipFill>
        <p:spPr>
          <a:xfrm>
            <a:off x="7393305" y="5003800"/>
            <a:ext cx="986790" cy="1043305"/>
          </a:xfrm>
          <a:prstGeom prst="rect">
            <a:avLst/>
          </a:prstGeom>
        </p:spPr>
      </p:pic>
      <p:pic>
        <p:nvPicPr>
          <p:cNvPr id="21" name="图片 20"/>
          <p:cNvPicPr>
            <a:picLocks noChangeAspect="1"/>
          </p:cNvPicPr>
          <p:nvPr/>
        </p:nvPicPr>
        <p:blipFill>
          <a:blip r:embed="rId11"/>
          <a:stretch>
            <a:fillRect/>
          </a:stretch>
        </p:blipFill>
        <p:spPr>
          <a:xfrm>
            <a:off x="7360920" y="3379470"/>
            <a:ext cx="987425" cy="1083945"/>
          </a:xfrm>
          <a:prstGeom prst="rect">
            <a:avLst/>
          </a:prstGeom>
        </p:spPr>
      </p:pic>
      <p:pic>
        <p:nvPicPr>
          <p:cNvPr id="22" name="图片 21"/>
          <p:cNvPicPr>
            <a:picLocks noChangeAspect="1"/>
          </p:cNvPicPr>
          <p:nvPr/>
        </p:nvPicPr>
        <p:blipFill>
          <a:blip r:embed="rId12"/>
          <a:stretch>
            <a:fillRect/>
          </a:stretch>
        </p:blipFill>
        <p:spPr>
          <a:xfrm>
            <a:off x="9501505" y="3320415"/>
            <a:ext cx="1020445" cy="1084580"/>
          </a:xfrm>
          <a:prstGeom prst="rect">
            <a:avLst/>
          </a:prstGeom>
        </p:spPr>
      </p:pic>
      <p:sp>
        <p:nvSpPr>
          <p:cNvPr id="3" name="文本框 2"/>
          <p:cNvSpPr txBox="1"/>
          <p:nvPr/>
        </p:nvSpPr>
        <p:spPr>
          <a:xfrm>
            <a:off x="9660255" y="866140"/>
            <a:ext cx="588645" cy="902970"/>
          </a:xfrm>
          <a:prstGeom prst="rect">
            <a:avLst/>
          </a:prstGeom>
          <a:noFill/>
        </p:spPr>
        <p:txBody>
          <a:bodyPr wrap="none" rtlCol="0" anchor="t">
            <a:noAutofit/>
          </a:bodyPr>
          <a:lstStyle/>
          <a:p>
            <a:r>
              <a:rPr lang="zh-CN" altLang="en-US" sz="60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p>
        </p:txBody>
      </p:sp>
      <p:sp>
        <p:nvSpPr>
          <p:cNvPr id="11" name="文本框 10"/>
          <p:cNvSpPr txBox="1"/>
          <p:nvPr/>
        </p:nvSpPr>
        <p:spPr>
          <a:xfrm>
            <a:off x="7548245" y="861695"/>
            <a:ext cx="676910" cy="1079500"/>
          </a:xfrm>
          <a:prstGeom prst="rect">
            <a:avLst/>
          </a:prstGeom>
          <a:noFill/>
        </p:spPr>
        <p:txBody>
          <a:bodyPr wrap="square" rtlCol="0">
            <a:noAutofit/>
          </a:bodyPr>
          <a:lstStyle/>
          <a:p>
            <a:r>
              <a:rPr lang="zh-CN" altLang="en-US" sz="6000" b="1">
                <a:solidFill>
                  <a:srgbClr val="FF0000"/>
                </a:solidFill>
              </a:rPr>
              <a:t>×</a:t>
            </a:r>
          </a:p>
        </p:txBody>
      </p:sp>
      <p:sp>
        <p:nvSpPr>
          <p:cNvPr id="33" name="椭圆 32"/>
          <p:cNvSpPr/>
          <p:nvPr/>
        </p:nvSpPr>
        <p:spPr>
          <a:xfrm>
            <a:off x="8132445" y="2527300"/>
            <a:ext cx="335280" cy="334010"/>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7797165" y="5060315"/>
            <a:ext cx="335280" cy="334010"/>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7644765" y="3709670"/>
            <a:ext cx="257175" cy="277495"/>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7364730" y="2527300"/>
            <a:ext cx="335280" cy="334010"/>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custDataLst>
              <p:tags r:id="rId2"/>
            </p:custDataLst>
          </p:nvPr>
        </p:nvPicPr>
        <p:blipFill>
          <a:blip r:embed="rId13"/>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1" grpId="0"/>
      <p:bldP spid="11" grpId="1"/>
      <p:bldP spid="33" grpId="0" animBg="1"/>
      <p:bldP spid="33" grpId="1" animBg="1"/>
      <p:bldP spid="5" grpId="0" animBg="1"/>
      <p:bldP spid="5" grpId="1" animBg="1"/>
      <p:bldP spid="7" grpId="0" animBg="1"/>
      <p:bldP spid="7" grpId="1" animBg="1"/>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（四）结构偏误</a:t>
            </a:r>
            <a:r>
              <a:rPr lang="en-US" altLang="zh-CN" sz="3200"/>
              <a:t>(</a:t>
            </a:r>
            <a:r>
              <a:rPr lang="zh-CN" altLang="en-US" sz="3200"/>
              <a:t>Structural bias</a:t>
            </a:r>
            <a:r>
              <a:rPr lang="en-US" altLang="zh-CN" sz="3200"/>
              <a:t>)</a:t>
            </a:r>
          </a:p>
        </p:txBody>
      </p:sp>
      <p:sp>
        <p:nvSpPr>
          <p:cNvPr id="3" name="文本框 2"/>
          <p:cNvSpPr txBox="1"/>
          <p:nvPr/>
        </p:nvSpPr>
        <p:spPr>
          <a:xfrm>
            <a:off x="929005" y="1361440"/>
            <a:ext cx="11118215" cy="537210"/>
          </a:xfrm>
          <a:prstGeom prst="rect">
            <a:avLst/>
          </a:prstGeom>
          <a:noFill/>
        </p:spPr>
        <p:txBody>
          <a:bodyPr wrap="square" rtlCol="0">
            <a:noAutofit/>
          </a:bodyPr>
          <a:lstStyle/>
          <a:p>
            <a:r>
              <a:rPr lang="zh-CN" altLang="en-US" sz="2800" b="1" spc="300">
                <a:solidFill>
                  <a:schemeClr val="tx1">
                    <a:lumMod val="85000"/>
                    <a:lumOff val="15000"/>
                  </a:schemeClr>
                </a:solidFill>
                <a:uFillTx/>
                <a:latin typeface="+mj-lt"/>
                <a:ea typeface="+mj-ea"/>
                <a:cs typeface="+mj-cs"/>
              </a:rPr>
              <a:t>汉字结构</a:t>
            </a:r>
            <a:r>
              <a:rPr lang="zh-CN" altLang="en-US" sz="2800">
                <a:latin typeface="宋体" panose="02010600030101010101" pitchFamily="2" charset="-122"/>
                <a:ea typeface="宋体" panose="02010600030101010101" pitchFamily="2" charset="-122"/>
              </a:rPr>
              <a:t>：</a:t>
            </a:r>
            <a:r>
              <a:rPr lang="zh-CN" altLang="en-US" sz="2800">
                <a:latin typeface="宋体" panose="02010600030101010101" pitchFamily="2" charset="-122"/>
                <a:ea typeface="宋体" panose="02010600030101010101" pitchFamily="2" charset="-122"/>
                <a:sym typeface="+mn-ea"/>
              </a:rPr>
              <a:t>汉字的各个组成部分之间的位置关系</a:t>
            </a:r>
            <a:endParaRPr lang="zh-CN" altLang="en-US" sz="2800">
              <a:latin typeface="宋体" panose="02010600030101010101" pitchFamily="2" charset="-122"/>
              <a:ea typeface="宋体" panose="02010600030101010101" pitchFamily="2" charset="-122"/>
            </a:endParaRPr>
          </a:p>
          <a:p>
            <a:endParaRPr lang="zh-CN" altLang="en-US" sz="2800">
              <a:latin typeface="宋体" panose="02010600030101010101" pitchFamily="2" charset="-122"/>
              <a:ea typeface="宋体" panose="02010600030101010101" pitchFamily="2" charset="-122"/>
            </a:endParaRPr>
          </a:p>
        </p:txBody>
      </p:sp>
      <p:sp>
        <p:nvSpPr>
          <p:cNvPr id="5" name="文本框 4"/>
          <p:cNvSpPr txBox="1"/>
          <p:nvPr/>
        </p:nvSpPr>
        <p:spPr>
          <a:xfrm>
            <a:off x="2262505" y="2560955"/>
            <a:ext cx="6417945" cy="798195"/>
          </a:xfrm>
          <a:prstGeom prst="rect">
            <a:avLst/>
          </a:prstGeom>
          <a:noFill/>
        </p:spPr>
        <p:txBody>
          <a:bodyPr wrap="square" rtlCol="0" anchor="ctr" anchorCtr="0">
            <a:noAutofit/>
          </a:bodyPr>
          <a:lstStyle/>
          <a:p>
            <a:pPr indent="0" fontAlgn="auto">
              <a:lnSpc>
                <a:spcPct val="150000"/>
              </a:lnSpc>
            </a:pPr>
            <a:r>
              <a:rPr lang="zh-CN" altLang="en-US" sz="2400">
                <a:latin typeface="宋体" panose="02010600030101010101" pitchFamily="2" charset="-122"/>
                <a:ea typeface="宋体" panose="02010600030101010101" pitchFamily="2" charset="-122"/>
                <a:cs typeface="宋体" panose="02010600030101010101" pitchFamily="2" charset="-122"/>
              </a:rPr>
              <a:t>1.</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左右结构</a:t>
            </a:r>
            <a:r>
              <a:rPr lang="zh-CN" altLang="en-US" sz="320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Left</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right structure</a:t>
            </a:r>
            <a:r>
              <a:rPr lang="en-US" altLang="zh-CN" sz="2400">
                <a:latin typeface="宋体" panose="02010600030101010101" pitchFamily="2" charset="-122"/>
                <a:ea typeface="宋体" panose="02010600030101010101" pitchFamily="2" charset="-122"/>
                <a:cs typeface="宋体" panose="02010600030101010101" pitchFamily="2" charset="-122"/>
              </a:rPr>
              <a:t>)</a:t>
            </a:r>
            <a:endParaRPr lang="zh-CN" altLang="en-US" sz="3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832485" y="1946275"/>
            <a:ext cx="11311255" cy="460375"/>
          </a:xfrm>
          <a:prstGeom prst="rect">
            <a:avLst/>
          </a:prstGeom>
          <a:noFill/>
        </p:spPr>
        <p:txBody>
          <a:bodyPr wrap="square" rtlCol="0">
            <a:spAutoFit/>
          </a:bodyPr>
          <a:lstStyle/>
          <a:p>
            <a:r>
              <a:rPr lang="zh-CN" altLang="en-US" sz="2400" b="1">
                <a:latin typeface="宋体" panose="02010600030101010101" pitchFamily="2" charset="-122"/>
                <a:ea typeface="宋体" panose="02010600030101010101" pitchFamily="2" charset="-122"/>
              </a:rPr>
              <a:t>The positional relationship between the components of Chinese characters</a:t>
            </a:r>
          </a:p>
        </p:txBody>
      </p:sp>
      <p:sp>
        <p:nvSpPr>
          <p:cNvPr id="6" name="文本框 5"/>
          <p:cNvSpPr txBox="1"/>
          <p:nvPr/>
        </p:nvSpPr>
        <p:spPr>
          <a:xfrm>
            <a:off x="2262505" y="3305810"/>
            <a:ext cx="6555105" cy="525145"/>
          </a:xfrm>
          <a:prstGeom prst="rect">
            <a:avLst/>
          </a:prstGeom>
          <a:noFill/>
        </p:spPr>
        <p:txBody>
          <a:bodyPr wrap="square" rtlCol="0" anchor="ctr" anchorCtr="0">
            <a:noAutofit/>
          </a:bodyPr>
          <a:lstStyle/>
          <a:p>
            <a:pPr lvl="0" algn="l">
              <a:lnSpc>
                <a:spcPct val="150000"/>
              </a:lnSpc>
              <a:buClrTx/>
              <a:buSzTx/>
              <a:buFontTx/>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2.上下结构</a:t>
            </a:r>
            <a:r>
              <a:rPr lang="zh-CN" altLang="en-US" sz="32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(Upper-lower structure)</a:t>
            </a:r>
          </a:p>
          <a:p>
            <a:pPr lvl="0" algn="l">
              <a:lnSpc>
                <a:spcPct val="120000"/>
              </a:lnSpc>
              <a:buClrTx/>
              <a:buSzTx/>
              <a:buFontTx/>
            </a:pP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文本框 6"/>
          <p:cNvSpPr txBox="1"/>
          <p:nvPr/>
        </p:nvSpPr>
        <p:spPr>
          <a:xfrm>
            <a:off x="2262505" y="3830955"/>
            <a:ext cx="7001510" cy="581660"/>
          </a:xfrm>
          <a:prstGeom prst="rect">
            <a:avLst/>
          </a:prstGeom>
          <a:noFill/>
        </p:spPr>
        <p:txBody>
          <a:bodyPr wrap="square" rtlCol="0" anchor="ctr" anchorCtr="0">
            <a:noAutofit/>
          </a:bodyPr>
          <a:lstStyle/>
          <a:p>
            <a:pPr lvl="0" algn="l">
              <a:lnSpc>
                <a:spcPct val="150000"/>
              </a:lnSpc>
              <a:buClrTx/>
              <a:buSzTx/>
              <a:buFontTx/>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3.左中右结构</a:t>
            </a:r>
            <a:r>
              <a:rPr lang="zh-CN" altLang="en-US" sz="32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(Left-middle-right structure)</a:t>
            </a:r>
          </a:p>
          <a:p>
            <a:pPr lvl="0" algn="l">
              <a:lnSpc>
                <a:spcPct val="120000"/>
              </a:lnSpc>
              <a:buClrTx/>
              <a:buSzTx/>
              <a:buFontTx/>
            </a:pP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文本框 7"/>
          <p:cNvSpPr txBox="1"/>
          <p:nvPr/>
        </p:nvSpPr>
        <p:spPr>
          <a:xfrm>
            <a:off x="2262505" y="4321810"/>
            <a:ext cx="7395210" cy="645160"/>
          </a:xfrm>
          <a:prstGeom prst="rect">
            <a:avLst/>
          </a:prstGeom>
          <a:noFill/>
        </p:spPr>
        <p:txBody>
          <a:bodyPr wrap="square" rtlCol="0" anchor="ctr" anchorCtr="0">
            <a:noAutofit/>
          </a:bodyPr>
          <a:lstStyle/>
          <a:p>
            <a:pPr lvl="0" algn="l">
              <a:lnSpc>
                <a:spcPct val="150000"/>
              </a:lnSpc>
              <a:buClrTx/>
              <a:buSzTx/>
              <a:buFontTx/>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4.上中下结构</a:t>
            </a:r>
            <a:r>
              <a:rPr lang="zh-CN" altLang="en-US" sz="32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(Upper-middle-lower structure)</a:t>
            </a:r>
          </a:p>
          <a:p>
            <a:pPr lvl="0" algn="l">
              <a:lnSpc>
                <a:spcPct val="120000"/>
              </a:lnSpc>
              <a:buClrTx/>
              <a:buSzTx/>
              <a:buFontTx/>
            </a:pP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9" name="文本框 8"/>
          <p:cNvSpPr txBox="1"/>
          <p:nvPr/>
        </p:nvSpPr>
        <p:spPr>
          <a:xfrm>
            <a:off x="2262505" y="4730115"/>
            <a:ext cx="6555740" cy="542290"/>
          </a:xfrm>
          <a:prstGeom prst="rect">
            <a:avLst/>
          </a:prstGeom>
          <a:noFill/>
        </p:spPr>
        <p:txBody>
          <a:bodyPr wrap="square" rtlCol="0" anchor="ctr" anchorCtr="0">
            <a:noAutofit/>
          </a:bodyPr>
          <a:lstStyle/>
          <a:p>
            <a:pPr indent="0" algn="l" fontAlgn="auto">
              <a:lnSpc>
                <a:spcPct val="150000"/>
              </a:lnSpc>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5.半包围结构</a:t>
            </a:r>
            <a:r>
              <a:rPr lang="zh-CN" altLang="en-US" sz="32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a:t>
            </a:r>
            <a:r>
              <a:rPr sz="2400">
                <a:latin typeface="宋体" panose="02010600030101010101" pitchFamily="2" charset="-122"/>
                <a:ea typeface="宋体" panose="02010600030101010101" pitchFamily="2" charset="-122"/>
                <a:cs typeface="宋体" panose="02010600030101010101" pitchFamily="2" charset="-122"/>
                <a:sym typeface="+mn-ea"/>
              </a:rPr>
              <a:t>Semi-enclosed structure</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a:t>
            </a:r>
          </a:p>
        </p:txBody>
      </p:sp>
      <p:sp>
        <p:nvSpPr>
          <p:cNvPr id="10" name="文本框 9"/>
          <p:cNvSpPr txBox="1"/>
          <p:nvPr/>
        </p:nvSpPr>
        <p:spPr>
          <a:xfrm>
            <a:off x="2262505" y="5393055"/>
            <a:ext cx="7001510" cy="471170"/>
          </a:xfrm>
          <a:prstGeom prst="rect">
            <a:avLst/>
          </a:prstGeom>
          <a:noFill/>
        </p:spPr>
        <p:txBody>
          <a:bodyPr wrap="square" rtlCol="0" anchor="ctr" anchorCtr="0">
            <a:noAutofit/>
          </a:bodyPr>
          <a:lstStyle/>
          <a:p>
            <a:pPr indent="0" fontAlgn="auto">
              <a:lnSpc>
                <a:spcPct val="150000"/>
              </a:lnSpc>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6.全包围结构</a:t>
            </a:r>
            <a:r>
              <a:rPr lang="zh-CN" altLang="en-US" sz="32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sz="2400">
                <a:latin typeface="宋体" panose="02010600030101010101" pitchFamily="2" charset="-122"/>
                <a:ea typeface="宋体" panose="02010600030101010101" pitchFamily="2" charset="-122"/>
                <a:cs typeface="宋体" panose="02010600030101010101" pitchFamily="2" charset="-122"/>
                <a:sym typeface="+mn-ea"/>
              </a:rPr>
              <a:t>(Fully enclosed structure)</a:t>
            </a:r>
            <a:endParaRPr lang="zh-CN" altLang="en-US" sz="24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1" name="图片 10"/>
          <p:cNvPicPr>
            <a:picLocks noChangeAspect="1"/>
          </p:cNvPicPr>
          <p:nvPr userDrawn="1">
            <p:custDataLst>
              <p:tags r:id="rId2"/>
            </p:custDataLst>
          </p:nvPr>
        </p:nvPicPr>
        <p:blipFill>
          <a:blip r:embed="rId4"/>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4" grpId="0"/>
      <p:bldP spid="4" grpId="1"/>
      <p:bldP spid="6" grpId="0"/>
      <p:bldP spid="6" grpId="1"/>
      <p:bldP spid="7" grpId="0"/>
      <p:bldP spid="7" grpId="1"/>
      <p:bldP spid="8" grpId="0"/>
      <p:bldP spid="8" grpId="1"/>
      <p:bldP spid="9" grpId="0"/>
      <p:bldP spid="9" grpId="1"/>
      <p:bldP spid="10" grpId="0"/>
      <p:bldP spid="1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stretch>
            <a:fillRect/>
          </a:stretch>
        </p:blipFill>
        <p:spPr>
          <a:xfrm>
            <a:off x="1436370" y="2409190"/>
            <a:ext cx="4540250" cy="1237615"/>
          </a:xfrm>
          <a:prstGeom prst="rect">
            <a:avLst/>
          </a:prstGeom>
        </p:spPr>
      </p:pic>
      <p:pic>
        <p:nvPicPr>
          <p:cNvPr id="46" name="图片 45"/>
          <p:cNvPicPr>
            <a:picLocks noChangeAspect="1"/>
          </p:cNvPicPr>
          <p:nvPr/>
        </p:nvPicPr>
        <p:blipFill>
          <a:blip r:embed="rId5"/>
          <a:stretch>
            <a:fillRect/>
          </a:stretch>
        </p:blipFill>
        <p:spPr>
          <a:xfrm>
            <a:off x="1696085" y="4452620"/>
            <a:ext cx="3966845" cy="944245"/>
          </a:xfrm>
          <a:prstGeom prst="rect">
            <a:avLst/>
          </a:prstGeom>
          <a:noFill/>
          <a:ln>
            <a:noFill/>
          </a:ln>
        </p:spPr>
      </p:pic>
      <p:sp>
        <p:nvSpPr>
          <p:cNvPr id="5" name="标题 4"/>
          <p:cNvSpPr>
            <a:spLocks noGrp="1"/>
          </p:cNvSpPr>
          <p:nvPr>
            <p:ph type="title"/>
          </p:nvPr>
        </p:nvSpPr>
        <p:spPr>
          <a:xfrm>
            <a:off x="608330" y="343535"/>
            <a:ext cx="5858510" cy="709295"/>
          </a:xfrm>
        </p:spPr>
        <p:txBody>
          <a:bodyPr>
            <a:normAutofit/>
          </a:bodyPr>
          <a:lstStyle/>
          <a:p>
            <a:r>
              <a:rPr lang="zh-CN" altLang="en-US" sz="2800">
                <a:latin typeface="微软雅黑" panose="020B0503020204020204" charset="-122"/>
                <a:ea typeface="微软雅黑" panose="020B0503020204020204" charset="-122"/>
                <a:cs typeface="宋体" panose="02010600030101010101" pitchFamily="2" charset="-122"/>
              </a:rPr>
              <a:t>偏误类型</a:t>
            </a:r>
            <a:r>
              <a:rPr lang="en-US" altLang="zh-CN" sz="2800">
                <a:latin typeface="微软雅黑" panose="020B0503020204020204" charset="-122"/>
                <a:ea typeface="微软雅黑" panose="020B0503020204020204" charset="-122"/>
                <a:cs typeface="宋体" panose="02010600030101010101" pitchFamily="2" charset="-122"/>
              </a:rPr>
              <a:t>(Bias Type)</a:t>
            </a:r>
          </a:p>
        </p:txBody>
      </p:sp>
      <p:sp>
        <p:nvSpPr>
          <p:cNvPr id="11" name="文本框 10"/>
          <p:cNvSpPr txBox="1"/>
          <p:nvPr/>
        </p:nvSpPr>
        <p:spPr>
          <a:xfrm>
            <a:off x="925830" y="1113155"/>
            <a:ext cx="5410200" cy="891540"/>
          </a:xfrm>
          <a:prstGeom prst="rect">
            <a:avLst/>
          </a:prstGeom>
          <a:noFill/>
        </p:spPr>
        <p:txBody>
          <a:bodyPr wrap="square" rtlCol="0">
            <a:spAutoFit/>
          </a:bodyPr>
          <a:lstStyle/>
          <a:p>
            <a:r>
              <a:rPr lang="en-US" altLang="zh-CN" sz="2800" b="1">
                <a:latin typeface="宋体" panose="02010600030101010101" pitchFamily="2" charset="-122"/>
                <a:ea typeface="宋体" panose="02010600030101010101" pitchFamily="2" charset="-122"/>
                <a:cs typeface="宋体" panose="02010600030101010101" pitchFamily="2" charset="-122"/>
              </a:rPr>
              <a:t>1.</a:t>
            </a:r>
            <a:r>
              <a:rPr lang="zh-CN" altLang="en-US" sz="2800" b="1">
                <a:latin typeface="宋体" panose="02010600030101010101" pitchFamily="2" charset="-122"/>
                <a:ea typeface="宋体" panose="02010600030101010101" pitchFamily="2" charset="-122"/>
                <a:cs typeface="宋体" panose="02010600030101010101" pitchFamily="2" charset="-122"/>
              </a:rPr>
              <a:t>左右结构偏误</a:t>
            </a:r>
          </a:p>
          <a:p>
            <a:r>
              <a:rPr lang="en-US" altLang="zh-CN" sz="2400" b="1">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Left</a:t>
            </a:r>
            <a:r>
              <a:rPr lang="en-US" altLang="zh-CN" sz="2400" b="1">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right structure</a:t>
            </a:r>
            <a:r>
              <a:rPr lang="en-US" altLang="zh-CN" sz="2400" b="1">
                <a:latin typeface="宋体" panose="02010600030101010101" pitchFamily="2" charset="-122"/>
                <a:ea typeface="宋体" panose="02010600030101010101" pitchFamily="2" charset="-122"/>
                <a:cs typeface="宋体" panose="02010600030101010101" pitchFamily="2" charset="-122"/>
                <a:sym typeface="+mn-ea"/>
              </a:rPr>
              <a:t> bias)</a:t>
            </a:r>
          </a:p>
        </p:txBody>
      </p:sp>
      <p:pic>
        <p:nvPicPr>
          <p:cNvPr id="27" name="图片 26"/>
          <p:cNvPicPr>
            <a:picLocks noChangeAspect="1"/>
          </p:cNvPicPr>
          <p:nvPr/>
        </p:nvPicPr>
        <p:blipFill>
          <a:blip r:embed="rId6"/>
          <a:stretch>
            <a:fillRect/>
          </a:stretch>
        </p:blipFill>
        <p:spPr>
          <a:xfrm>
            <a:off x="7061835" y="2192655"/>
            <a:ext cx="1311910" cy="1505585"/>
          </a:xfrm>
          <a:prstGeom prst="rect">
            <a:avLst/>
          </a:prstGeom>
        </p:spPr>
      </p:pic>
      <p:pic>
        <p:nvPicPr>
          <p:cNvPr id="28" name="图片 27"/>
          <p:cNvPicPr>
            <a:picLocks noChangeAspect="1"/>
          </p:cNvPicPr>
          <p:nvPr/>
        </p:nvPicPr>
        <p:blipFill>
          <a:blip r:embed="rId7"/>
          <a:stretch>
            <a:fillRect/>
          </a:stretch>
        </p:blipFill>
        <p:spPr>
          <a:xfrm>
            <a:off x="9005570" y="2238375"/>
            <a:ext cx="1358265" cy="1541145"/>
          </a:xfrm>
          <a:prstGeom prst="rect">
            <a:avLst/>
          </a:prstGeom>
        </p:spPr>
      </p:pic>
      <p:pic>
        <p:nvPicPr>
          <p:cNvPr id="37" name="图片 36"/>
          <p:cNvPicPr>
            <a:picLocks noChangeAspect="1"/>
          </p:cNvPicPr>
          <p:nvPr/>
        </p:nvPicPr>
        <p:blipFill>
          <a:blip r:embed="rId8"/>
          <a:stretch>
            <a:fillRect/>
          </a:stretch>
        </p:blipFill>
        <p:spPr>
          <a:xfrm>
            <a:off x="9109710" y="4196715"/>
            <a:ext cx="1276350" cy="1296670"/>
          </a:xfrm>
          <a:prstGeom prst="rect">
            <a:avLst/>
          </a:prstGeom>
        </p:spPr>
      </p:pic>
      <p:pic>
        <p:nvPicPr>
          <p:cNvPr id="40" name="图片 39"/>
          <p:cNvPicPr>
            <a:picLocks noChangeAspect="1"/>
          </p:cNvPicPr>
          <p:nvPr/>
        </p:nvPicPr>
        <p:blipFill>
          <a:blip r:embed="rId9"/>
          <a:stretch>
            <a:fillRect/>
          </a:stretch>
        </p:blipFill>
        <p:spPr>
          <a:xfrm>
            <a:off x="7061835" y="4196715"/>
            <a:ext cx="1285875" cy="1384935"/>
          </a:xfrm>
          <a:prstGeom prst="rect">
            <a:avLst/>
          </a:prstGeom>
        </p:spPr>
      </p:pic>
      <p:sp>
        <p:nvSpPr>
          <p:cNvPr id="6" name="文本框 5"/>
          <p:cNvSpPr txBox="1"/>
          <p:nvPr/>
        </p:nvSpPr>
        <p:spPr>
          <a:xfrm>
            <a:off x="9470390" y="1113155"/>
            <a:ext cx="588645" cy="902970"/>
          </a:xfrm>
          <a:prstGeom prst="rect">
            <a:avLst/>
          </a:prstGeom>
          <a:noFill/>
        </p:spPr>
        <p:txBody>
          <a:bodyPr wrap="none" rtlCol="0" anchor="t">
            <a:noAutofit/>
          </a:bodyPr>
          <a:lstStyle/>
          <a:p>
            <a:r>
              <a:rPr lang="zh-CN" altLang="en-US" sz="60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p>
        </p:txBody>
      </p:sp>
      <p:sp>
        <p:nvSpPr>
          <p:cNvPr id="7" name="文本框 6"/>
          <p:cNvSpPr txBox="1"/>
          <p:nvPr/>
        </p:nvSpPr>
        <p:spPr>
          <a:xfrm>
            <a:off x="7284085" y="1113155"/>
            <a:ext cx="676910" cy="1079500"/>
          </a:xfrm>
          <a:prstGeom prst="rect">
            <a:avLst/>
          </a:prstGeom>
          <a:noFill/>
        </p:spPr>
        <p:txBody>
          <a:bodyPr wrap="square" rtlCol="0">
            <a:noAutofit/>
          </a:bodyPr>
          <a:lstStyle/>
          <a:p>
            <a:r>
              <a:rPr lang="zh-CN" altLang="en-US" sz="6000" b="1">
                <a:solidFill>
                  <a:srgbClr val="FF0000"/>
                </a:solidFill>
              </a:rPr>
              <a:t>×</a:t>
            </a:r>
          </a:p>
        </p:txBody>
      </p:sp>
      <p:pic>
        <p:nvPicPr>
          <p:cNvPr id="10" name="图片 9"/>
          <p:cNvPicPr>
            <a:picLocks noChangeAspect="1"/>
          </p:cNvPicPr>
          <p:nvPr userDrawn="1">
            <p:custDataLst>
              <p:tags r:id="rId2"/>
            </p:custDataLst>
          </p:nvPr>
        </p:nvPicPr>
        <p:blipFill>
          <a:blip r:embed="rId10"/>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a:blip r:embed="rId4"/>
          <a:stretch>
            <a:fillRect/>
          </a:stretch>
        </p:blipFill>
        <p:spPr>
          <a:xfrm>
            <a:off x="1494155" y="2296160"/>
            <a:ext cx="2882265" cy="1095375"/>
          </a:xfrm>
          <a:prstGeom prst="rect">
            <a:avLst/>
          </a:prstGeom>
          <a:noFill/>
          <a:ln>
            <a:noFill/>
          </a:ln>
        </p:spPr>
      </p:pic>
      <p:sp>
        <p:nvSpPr>
          <p:cNvPr id="11" name="文本框 10"/>
          <p:cNvSpPr txBox="1"/>
          <p:nvPr/>
        </p:nvSpPr>
        <p:spPr>
          <a:xfrm>
            <a:off x="925830" y="1113155"/>
            <a:ext cx="5049520" cy="891540"/>
          </a:xfrm>
          <a:prstGeom prst="rect">
            <a:avLst/>
          </a:prstGeom>
          <a:noFill/>
        </p:spPr>
        <p:txBody>
          <a:bodyPr wrap="square" rtlCol="0">
            <a:spAutoFit/>
          </a:bodyPr>
          <a:lstStyle/>
          <a:p>
            <a:r>
              <a:rPr lang="en-US" altLang="zh-CN" sz="2800" b="1">
                <a:latin typeface="宋体" panose="02010600030101010101" pitchFamily="2" charset="-122"/>
                <a:ea typeface="宋体" panose="02010600030101010101" pitchFamily="2" charset="-122"/>
                <a:cs typeface="宋体" panose="02010600030101010101" pitchFamily="2" charset="-122"/>
              </a:rPr>
              <a:t>2.</a:t>
            </a:r>
            <a:r>
              <a:rPr lang="zh-CN" altLang="en-US" sz="2800" b="1">
                <a:latin typeface="宋体" panose="02010600030101010101" pitchFamily="2" charset="-122"/>
                <a:ea typeface="宋体" panose="02010600030101010101" pitchFamily="2" charset="-122"/>
                <a:cs typeface="宋体" panose="02010600030101010101" pitchFamily="2" charset="-122"/>
              </a:rPr>
              <a:t>上下结构偏误</a:t>
            </a:r>
          </a:p>
          <a:p>
            <a:r>
              <a:rPr lang="en-US" altLang="zh-CN" sz="2400" b="1">
                <a:latin typeface="宋体" panose="02010600030101010101" pitchFamily="2" charset="-122"/>
                <a:ea typeface="宋体" panose="02010600030101010101" pitchFamily="2" charset="-122"/>
                <a:cs typeface="宋体" panose="02010600030101010101" pitchFamily="2" charset="-122"/>
                <a:sym typeface="+mn-ea"/>
              </a:rPr>
              <a:t>(Upper-lower structure bias)</a:t>
            </a:r>
          </a:p>
        </p:txBody>
      </p:sp>
      <p:pic>
        <p:nvPicPr>
          <p:cNvPr id="21" name="图片 20"/>
          <p:cNvPicPr>
            <a:picLocks noChangeAspect="1"/>
          </p:cNvPicPr>
          <p:nvPr/>
        </p:nvPicPr>
        <p:blipFill>
          <a:blip r:embed="rId5"/>
          <a:stretch>
            <a:fillRect/>
          </a:stretch>
        </p:blipFill>
        <p:spPr>
          <a:xfrm>
            <a:off x="9269730" y="2093595"/>
            <a:ext cx="1125855" cy="1428115"/>
          </a:xfrm>
          <a:prstGeom prst="rect">
            <a:avLst/>
          </a:prstGeom>
        </p:spPr>
      </p:pic>
      <p:pic>
        <p:nvPicPr>
          <p:cNvPr id="22" name="图片 21"/>
          <p:cNvPicPr>
            <a:picLocks noChangeAspect="1"/>
          </p:cNvPicPr>
          <p:nvPr/>
        </p:nvPicPr>
        <p:blipFill>
          <a:blip r:embed="rId6"/>
          <a:stretch>
            <a:fillRect/>
          </a:stretch>
        </p:blipFill>
        <p:spPr>
          <a:xfrm>
            <a:off x="6959600" y="2192655"/>
            <a:ext cx="1468120" cy="1230630"/>
          </a:xfrm>
          <a:prstGeom prst="rect">
            <a:avLst/>
          </a:prstGeom>
        </p:spPr>
      </p:pic>
      <p:sp>
        <p:nvSpPr>
          <p:cNvPr id="6" name="文本框 5"/>
          <p:cNvSpPr txBox="1"/>
          <p:nvPr/>
        </p:nvSpPr>
        <p:spPr>
          <a:xfrm>
            <a:off x="9470390" y="1113155"/>
            <a:ext cx="588645" cy="902970"/>
          </a:xfrm>
          <a:prstGeom prst="rect">
            <a:avLst/>
          </a:prstGeom>
          <a:noFill/>
        </p:spPr>
        <p:txBody>
          <a:bodyPr wrap="none" rtlCol="0" anchor="t">
            <a:noAutofit/>
          </a:bodyPr>
          <a:lstStyle/>
          <a:p>
            <a:r>
              <a:rPr lang="zh-CN" altLang="en-US" sz="60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p>
        </p:txBody>
      </p:sp>
      <p:sp>
        <p:nvSpPr>
          <p:cNvPr id="2" name="文本框 1"/>
          <p:cNvSpPr txBox="1"/>
          <p:nvPr/>
        </p:nvSpPr>
        <p:spPr>
          <a:xfrm>
            <a:off x="7284085" y="1113155"/>
            <a:ext cx="676910" cy="1079500"/>
          </a:xfrm>
          <a:prstGeom prst="rect">
            <a:avLst/>
          </a:prstGeom>
          <a:noFill/>
        </p:spPr>
        <p:txBody>
          <a:bodyPr wrap="square" rtlCol="0">
            <a:noAutofit/>
          </a:bodyPr>
          <a:lstStyle/>
          <a:p>
            <a:r>
              <a:rPr lang="zh-CN" altLang="en-US" sz="6000" b="1">
                <a:solidFill>
                  <a:srgbClr val="FF0000"/>
                </a:solidFill>
              </a:rPr>
              <a:t>×</a:t>
            </a:r>
          </a:p>
        </p:txBody>
      </p:sp>
      <p:pic>
        <p:nvPicPr>
          <p:cNvPr id="3" name="图片 2"/>
          <p:cNvPicPr>
            <a:picLocks noChangeAspect="1"/>
          </p:cNvPicPr>
          <p:nvPr/>
        </p:nvPicPr>
        <p:blipFill>
          <a:blip r:embed="rId7"/>
          <a:stretch>
            <a:fillRect/>
          </a:stretch>
        </p:blipFill>
        <p:spPr>
          <a:xfrm>
            <a:off x="1494155" y="4105275"/>
            <a:ext cx="3004820" cy="1225550"/>
          </a:xfrm>
          <a:prstGeom prst="rect">
            <a:avLst/>
          </a:prstGeom>
        </p:spPr>
      </p:pic>
      <p:pic>
        <p:nvPicPr>
          <p:cNvPr id="64" name="图片 63"/>
          <p:cNvPicPr>
            <a:picLocks noChangeAspect="1"/>
          </p:cNvPicPr>
          <p:nvPr/>
        </p:nvPicPr>
        <p:blipFill>
          <a:blip r:embed="rId8"/>
          <a:stretch>
            <a:fillRect/>
          </a:stretch>
        </p:blipFill>
        <p:spPr>
          <a:xfrm>
            <a:off x="7126605" y="4227195"/>
            <a:ext cx="1278255" cy="1028700"/>
          </a:xfrm>
          <a:prstGeom prst="rect">
            <a:avLst/>
          </a:prstGeom>
        </p:spPr>
      </p:pic>
      <p:pic>
        <p:nvPicPr>
          <p:cNvPr id="65" name="图片 64"/>
          <p:cNvPicPr>
            <a:picLocks noChangeAspect="1"/>
          </p:cNvPicPr>
          <p:nvPr/>
        </p:nvPicPr>
        <p:blipFill>
          <a:blip r:embed="rId5"/>
          <a:stretch>
            <a:fillRect/>
          </a:stretch>
        </p:blipFill>
        <p:spPr>
          <a:xfrm>
            <a:off x="9403715" y="4227195"/>
            <a:ext cx="991870" cy="1259205"/>
          </a:xfrm>
          <a:prstGeom prst="rect">
            <a:avLst/>
          </a:prstGeom>
        </p:spPr>
      </p:pic>
      <p:pic>
        <p:nvPicPr>
          <p:cNvPr id="10" name="图片 9"/>
          <p:cNvPicPr>
            <a:picLocks noChangeAspect="1"/>
          </p:cNvPicPr>
          <p:nvPr userDrawn="1">
            <p:custDataLst>
              <p:tags r:id="rId2"/>
            </p:custDataLst>
          </p:nvPr>
        </p:nvPicPr>
        <p:blipFill>
          <a:blip r:embed="rId9"/>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srcRect l="806" t="-3025" r="39411" b="2550"/>
          <a:stretch>
            <a:fillRect/>
          </a:stretch>
        </p:blipFill>
        <p:spPr>
          <a:xfrm>
            <a:off x="1266190" y="3970655"/>
            <a:ext cx="3244850" cy="988695"/>
          </a:xfrm>
          <a:prstGeom prst="rect">
            <a:avLst/>
          </a:prstGeom>
        </p:spPr>
      </p:pic>
      <p:pic>
        <p:nvPicPr>
          <p:cNvPr id="4" name="图片 3"/>
          <p:cNvPicPr>
            <a:picLocks noChangeAspect="1"/>
          </p:cNvPicPr>
          <p:nvPr/>
        </p:nvPicPr>
        <p:blipFill>
          <a:blip r:embed="rId5"/>
          <a:stretch>
            <a:fillRect/>
          </a:stretch>
        </p:blipFill>
        <p:spPr>
          <a:xfrm>
            <a:off x="1266190" y="2216150"/>
            <a:ext cx="3244850" cy="1173480"/>
          </a:xfrm>
          <a:prstGeom prst="rect">
            <a:avLst/>
          </a:prstGeom>
        </p:spPr>
      </p:pic>
      <p:sp>
        <p:nvSpPr>
          <p:cNvPr id="11" name="文本框 10"/>
          <p:cNvSpPr txBox="1"/>
          <p:nvPr/>
        </p:nvSpPr>
        <p:spPr>
          <a:xfrm>
            <a:off x="925830" y="1113155"/>
            <a:ext cx="5377815" cy="891540"/>
          </a:xfrm>
          <a:prstGeom prst="rect">
            <a:avLst/>
          </a:prstGeom>
          <a:noFill/>
        </p:spPr>
        <p:txBody>
          <a:bodyPr wrap="square" rtlCol="0">
            <a:spAutoFit/>
          </a:bodyPr>
          <a:lstStyle/>
          <a:p>
            <a:r>
              <a:rPr lang="en-US" altLang="zh-CN" sz="2800" b="1">
                <a:latin typeface="宋体" panose="02010600030101010101" pitchFamily="2" charset="-122"/>
                <a:ea typeface="宋体" panose="02010600030101010101" pitchFamily="2" charset="-122"/>
                <a:cs typeface="宋体" panose="02010600030101010101" pitchFamily="2" charset="-122"/>
              </a:rPr>
              <a:t>3.</a:t>
            </a:r>
            <a:r>
              <a:rPr lang="zh-CN" altLang="en-US" sz="2800" b="1">
                <a:latin typeface="宋体" panose="02010600030101010101" pitchFamily="2" charset="-122"/>
                <a:ea typeface="宋体" panose="02010600030101010101" pitchFamily="2" charset="-122"/>
                <a:cs typeface="宋体" panose="02010600030101010101" pitchFamily="2" charset="-122"/>
              </a:rPr>
              <a:t>半包围结构偏误</a:t>
            </a:r>
          </a:p>
          <a:p>
            <a:r>
              <a:rPr lang="en-US" altLang="zh-CN" sz="2400" b="1">
                <a:latin typeface="宋体" panose="02010600030101010101" pitchFamily="2" charset="-122"/>
                <a:ea typeface="宋体" panose="02010600030101010101" pitchFamily="2" charset="-122"/>
                <a:cs typeface="宋体" panose="02010600030101010101" pitchFamily="2" charset="-122"/>
                <a:sym typeface="+mn-ea"/>
              </a:rPr>
              <a:t>(Semi-enclosed structure bias)</a:t>
            </a:r>
          </a:p>
        </p:txBody>
      </p:sp>
      <p:pic>
        <p:nvPicPr>
          <p:cNvPr id="19" name="图片 18"/>
          <p:cNvPicPr>
            <a:picLocks noChangeAspect="1"/>
          </p:cNvPicPr>
          <p:nvPr/>
        </p:nvPicPr>
        <p:blipFill>
          <a:blip r:embed="rId6"/>
          <a:stretch>
            <a:fillRect/>
          </a:stretch>
        </p:blipFill>
        <p:spPr>
          <a:xfrm>
            <a:off x="9358630" y="2346325"/>
            <a:ext cx="930275" cy="1293495"/>
          </a:xfrm>
          <a:prstGeom prst="rect">
            <a:avLst/>
          </a:prstGeom>
        </p:spPr>
      </p:pic>
      <p:pic>
        <p:nvPicPr>
          <p:cNvPr id="20" name="图片 19"/>
          <p:cNvPicPr>
            <a:picLocks noChangeAspect="1"/>
          </p:cNvPicPr>
          <p:nvPr/>
        </p:nvPicPr>
        <p:blipFill>
          <a:blip r:embed="rId7"/>
          <a:stretch>
            <a:fillRect/>
          </a:stretch>
        </p:blipFill>
        <p:spPr>
          <a:xfrm>
            <a:off x="7067550" y="2346325"/>
            <a:ext cx="1160145" cy="1173480"/>
          </a:xfrm>
          <a:prstGeom prst="rect">
            <a:avLst/>
          </a:prstGeom>
        </p:spPr>
      </p:pic>
      <p:pic>
        <p:nvPicPr>
          <p:cNvPr id="34" name="图片 33"/>
          <p:cNvPicPr>
            <a:picLocks noChangeAspect="1"/>
          </p:cNvPicPr>
          <p:nvPr/>
        </p:nvPicPr>
        <p:blipFill>
          <a:blip r:embed="rId8"/>
          <a:stretch>
            <a:fillRect/>
          </a:stretch>
        </p:blipFill>
        <p:spPr>
          <a:xfrm>
            <a:off x="9358630" y="3970020"/>
            <a:ext cx="1130935" cy="1015365"/>
          </a:xfrm>
          <a:prstGeom prst="rect">
            <a:avLst/>
          </a:prstGeom>
        </p:spPr>
      </p:pic>
      <p:pic>
        <p:nvPicPr>
          <p:cNvPr id="37" name="图片 36"/>
          <p:cNvPicPr>
            <a:picLocks noChangeAspect="1"/>
          </p:cNvPicPr>
          <p:nvPr/>
        </p:nvPicPr>
        <p:blipFill>
          <a:blip r:embed="rId9"/>
          <a:stretch>
            <a:fillRect/>
          </a:stretch>
        </p:blipFill>
        <p:spPr>
          <a:xfrm>
            <a:off x="7111365" y="3996055"/>
            <a:ext cx="1116330" cy="989330"/>
          </a:xfrm>
          <a:prstGeom prst="rect">
            <a:avLst/>
          </a:prstGeom>
        </p:spPr>
      </p:pic>
      <p:sp>
        <p:nvSpPr>
          <p:cNvPr id="6" name="文本框 5"/>
          <p:cNvSpPr txBox="1"/>
          <p:nvPr/>
        </p:nvSpPr>
        <p:spPr>
          <a:xfrm>
            <a:off x="9470390" y="1113155"/>
            <a:ext cx="588645" cy="902970"/>
          </a:xfrm>
          <a:prstGeom prst="rect">
            <a:avLst/>
          </a:prstGeom>
          <a:noFill/>
        </p:spPr>
        <p:txBody>
          <a:bodyPr wrap="none" rtlCol="0" anchor="t">
            <a:noAutofit/>
          </a:bodyPr>
          <a:lstStyle/>
          <a:p>
            <a:r>
              <a:rPr lang="zh-CN" altLang="en-US" sz="60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p>
        </p:txBody>
      </p:sp>
      <p:sp>
        <p:nvSpPr>
          <p:cNvPr id="7" name="文本框 6"/>
          <p:cNvSpPr txBox="1"/>
          <p:nvPr/>
        </p:nvSpPr>
        <p:spPr>
          <a:xfrm>
            <a:off x="7284085" y="1113155"/>
            <a:ext cx="676910" cy="1079500"/>
          </a:xfrm>
          <a:prstGeom prst="rect">
            <a:avLst/>
          </a:prstGeom>
          <a:noFill/>
        </p:spPr>
        <p:txBody>
          <a:bodyPr wrap="square" rtlCol="0">
            <a:noAutofit/>
          </a:bodyPr>
          <a:lstStyle/>
          <a:p>
            <a:r>
              <a:rPr lang="zh-CN" altLang="en-US" sz="6000" b="1">
                <a:solidFill>
                  <a:srgbClr val="FF0000"/>
                </a:solidFill>
              </a:rPr>
              <a:t>×</a:t>
            </a:r>
          </a:p>
        </p:txBody>
      </p:sp>
      <p:pic>
        <p:nvPicPr>
          <p:cNvPr id="10" name="图片 9"/>
          <p:cNvPicPr>
            <a:picLocks noChangeAspect="1"/>
          </p:cNvPicPr>
          <p:nvPr userDrawn="1">
            <p:custDataLst>
              <p:tags r:id="rId2"/>
            </p:custDataLst>
          </p:nvPr>
        </p:nvPicPr>
        <p:blipFill>
          <a:blip r:embed="rId10"/>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userDrawn="1">
            <p:custDataLst>
              <p:tags r:id="rId2"/>
            </p:custDataLst>
          </p:nvPr>
        </p:nvPicPr>
        <p:blipFill>
          <a:blip r:embed="rId39"/>
          <a:stretch>
            <a:fillRect/>
          </a:stretch>
        </p:blipFill>
        <p:spPr>
          <a:xfrm>
            <a:off x="0" y="4858339"/>
            <a:ext cx="2042337" cy="1999661"/>
          </a:xfrm>
          <a:prstGeom prst="rect">
            <a:avLst/>
          </a:prstGeom>
        </p:spPr>
      </p:pic>
      <p:grpSp>
        <p:nvGrpSpPr>
          <p:cNvPr id="5" name="组合 4"/>
          <p:cNvGrpSpPr/>
          <p:nvPr>
            <p:custDataLst>
              <p:tags r:id="rId3"/>
            </p:custDataLst>
          </p:nvPr>
        </p:nvGrpSpPr>
        <p:grpSpPr>
          <a:xfrm>
            <a:off x="570230" y="217274"/>
            <a:ext cx="680706" cy="157696"/>
            <a:chOff x="6096000" y="3052233"/>
            <a:chExt cx="1270015" cy="294217"/>
          </a:xfrm>
        </p:grpSpPr>
        <p:sp>
          <p:nvSpPr>
            <p:cNvPr id="8" name="椭圆 7"/>
            <p:cNvSpPr/>
            <p:nvPr>
              <p:custDataLst>
                <p:tags r:id="rId34"/>
              </p:custDataLst>
            </p:nvPr>
          </p:nvSpPr>
          <p:spPr>
            <a:xfrm>
              <a:off x="6096000" y="3052233"/>
              <a:ext cx="294217" cy="2942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latin typeface="隶书" panose="02010509060101010101" pitchFamily="49" charset="-122"/>
                <a:ea typeface="隶书" panose="02010509060101010101" pitchFamily="49" charset="-122"/>
              </a:endParaRPr>
            </a:p>
          </p:txBody>
        </p:sp>
        <p:sp>
          <p:nvSpPr>
            <p:cNvPr id="11" name="等腰三角形 10"/>
            <p:cNvSpPr/>
            <p:nvPr>
              <p:custDataLst>
                <p:tags r:id="rId35"/>
              </p:custDataLst>
            </p:nvPr>
          </p:nvSpPr>
          <p:spPr>
            <a:xfrm>
              <a:off x="6422761" y="3067052"/>
              <a:ext cx="306912" cy="26458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latin typeface="隶书" panose="02010509060101010101" pitchFamily="49" charset="-122"/>
                <a:ea typeface="隶书" panose="02010509060101010101" pitchFamily="49" charset="-122"/>
              </a:endParaRPr>
            </a:p>
          </p:txBody>
        </p:sp>
        <p:sp>
          <p:nvSpPr>
            <p:cNvPr id="12" name="矩形 11"/>
            <p:cNvSpPr/>
            <p:nvPr>
              <p:custDataLst>
                <p:tags r:id="rId36"/>
              </p:custDataLst>
            </p:nvPr>
          </p:nvSpPr>
          <p:spPr>
            <a:xfrm>
              <a:off x="6791855" y="3067050"/>
              <a:ext cx="264584" cy="264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latin typeface="隶书" panose="02010509060101010101" pitchFamily="49" charset="-122"/>
                <a:ea typeface="隶书" panose="02010509060101010101" pitchFamily="49" charset="-122"/>
              </a:endParaRPr>
            </a:p>
          </p:txBody>
        </p:sp>
        <p:sp>
          <p:nvSpPr>
            <p:cNvPr id="13" name="椭圆 12"/>
            <p:cNvSpPr/>
            <p:nvPr>
              <p:custDataLst>
                <p:tags r:id="rId37"/>
              </p:custDataLst>
            </p:nvPr>
          </p:nvSpPr>
          <p:spPr>
            <a:xfrm>
              <a:off x="7131065" y="3081868"/>
              <a:ext cx="234950" cy="234948"/>
            </a:xfrm>
            <a:prstGeom prst="ellipse">
              <a:avLst/>
            </a:prstGeom>
            <a:noFill/>
            <a:ln w="28575" cmpd="sng">
              <a:solidFill>
                <a:schemeClr val="dk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grpSp>
        <p:nvGrpSpPr>
          <p:cNvPr id="14" name="组合 13"/>
          <p:cNvGrpSpPr/>
          <p:nvPr>
            <p:custDataLst>
              <p:tags r:id="rId4"/>
            </p:custDataLst>
          </p:nvPr>
        </p:nvGrpSpPr>
        <p:grpSpPr>
          <a:xfrm>
            <a:off x="1888332" y="6130929"/>
            <a:ext cx="8415337" cy="74613"/>
            <a:chOff x="1872871" y="6130929"/>
            <a:chExt cx="8415337" cy="74613"/>
          </a:xfrm>
        </p:grpSpPr>
        <p:cxnSp>
          <p:nvCxnSpPr>
            <p:cNvPr id="15" name="直接连接符 14"/>
            <p:cNvCxnSpPr/>
            <p:nvPr>
              <p:custDataLst>
                <p:tags r:id="rId25"/>
              </p:custDataLst>
            </p:nvPr>
          </p:nvCxnSpPr>
          <p:spPr>
            <a:xfrm>
              <a:off x="1872871" y="6130929"/>
              <a:ext cx="0" cy="74613"/>
            </a:xfrm>
            <a:prstGeom prst="line">
              <a:avLst/>
            </a:prstGeom>
            <a:ln w="12700">
              <a:solidFill>
                <a:schemeClr val="dk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26"/>
              </p:custDataLst>
            </p:nvPr>
          </p:nvCxnSpPr>
          <p:spPr>
            <a:xfrm>
              <a:off x="3976705" y="6130929"/>
              <a:ext cx="0" cy="74613"/>
            </a:xfrm>
            <a:prstGeom prst="line">
              <a:avLst/>
            </a:prstGeom>
            <a:ln w="12700">
              <a:solidFill>
                <a:schemeClr val="dk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27"/>
              </p:custDataLst>
            </p:nvPr>
          </p:nvCxnSpPr>
          <p:spPr>
            <a:xfrm>
              <a:off x="6080539" y="6130929"/>
              <a:ext cx="0" cy="74613"/>
            </a:xfrm>
            <a:prstGeom prst="line">
              <a:avLst/>
            </a:prstGeom>
            <a:ln w="12700">
              <a:solidFill>
                <a:schemeClr val="dk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28"/>
              </p:custDataLst>
            </p:nvPr>
          </p:nvCxnSpPr>
          <p:spPr>
            <a:xfrm>
              <a:off x="8184373" y="6130929"/>
              <a:ext cx="0" cy="74613"/>
            </a:xfrm>
            <a:prstGeom prst="line">
              <a:avLst/>
            </a:prstGeom>
            <a:ln w="12700">
              <a:solidFill>
                <a:schemeClr val="dk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29"/>
              </p:custDataLst>
            </p:nvPr>
          </p:nvCxnSpPr>
          <p:spPr>
            <a:xfrm>
              <a:off x="10288208" y="6130929"/>
              <a:ext cx="0" cy="74613"/>
            </a:xfrm>
            <a:prstGeom prst="line">
              <a:avLst/>
            </a:prstGeom>
            <a:ln w="12700">
              <a:solidFill>
                <a:schemeClr val="dk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30"/>
              </p:custDataLst>
            </p:nvPr>
          </p:nvCxnSpPr>
          <p:spPr>
            <a:xfrm>
              <a:off x="9236290" y="6168235"/>
              <a:ext cx="0" cy="36000"/>
            </a:xfrm>
            <a:prstGeom prst="line">
              <a:avLst/>
            </a:prstGeom>
            <a:ln>
              <a:solidFill>
                <a:schemeClr val="dk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31"/>
              </p:custDataLst>
            </p:nvPr>
          </p:nvCxnSpPr>
          <p:spPr>
            <a:xfrm>
              <a:off x="7132456" y="6168235"/>
              <a:ext cx="0" cy="36000"/>
            </a:xfrm>
            <a:prstGeom prst="line">
              <a:avLst/>
            </a:prstGeom>
            <a:ln>
              <a:solidFill>
                <a:schemeClr val="dk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32"/>
              </p:custDataLst>
            </p:nvPr>
          </p:nvCxnSpPr>
          <p:spPr>
            <a:xfrm>
              <a:off x="5028622" y="6168235"/>
              <a:ext cx="0" cy="36000"/>
            </a:xfrm>
            <a:prstGeom prst="line">
              <a:avLst/>
            </a:prstGeom>
            <a:ln>
              <a:solidFill>
                <a:schemeClr val="dk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33"/>
              </p:custDataLst>
            </p:nvPr>
          </p:nvCxnSpPr>
          <p:spPr>
            <a:xfrm>
              <a:off x="2924788" y="6168235"/>
              <a:ext cx="0" cy="36000"/>
            </a:xfrm>
            <a:prstGeom prst="line">
              <a:avLst/>
            </a:prstGeom>
            <a:ln>
              <a:solidFill>
                <a:schemeClr val="dk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2" name="椭圆 21"/>
          <p:cNvSpPr/>
          <p:nvPr>
            <p:custDataLst>
              <p:tags r:id="rId5"/>
            </p:custDataLst>
          </p:nvPr>
        </p:nvSpPr>
        <p:spPr>
          <a:xfrm>
            <a:off x="11607165" y="2759075"/>
            <a:ext cx="53975" cy="53975"/>
          </a:xfrm>
          <a:prstGeom prst="ellipse">
            <a:avLst/>
          </a:prstGeom>
          <a:solidFill>
            <a:srgbClr val="90726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3" name="椭圆 22"/>
          <p:cNvSpPr/>
          <p:nvPr>
            <p:custDataLst>
              <p:tags r:id="rId6"/>
            </p:custDataLst>
          </p:nvPr>
        </p:nvSpPr>
        <p:spPr>
          <a:xfrm>
            <a:off x="11607165" y="3002280"/>
            <a:ext cx="53975" cy="53975"/>
          </a:xfrm>
          <a:prstGeom prst="ellipse">
            <a:avLst/>
          </a:prstGeom>
          <a:solidFill>
            <a:srgbClr val="90726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4" name="椭圆 23"/>
          <p:cNvSpPr/>
          <p:nvPr>
            <p:custDataLst>
              <p:tags r:id="rId7"/>
            </p:custDataLst>
          </p:nvPr>
        </p:nvSpPr>
        <p:spPr>
          <a:xfrm>
            <a:off x="11607165" y="4429125"/>
            <a:ext cx="53975" cy="53975"/>
          </a:xfrm>
          <a:prstGeom prst="ellipse">
            <a:avLst/>
          </a:prstGeom>
          <a:solidFill>
            <a:srgbClr val="90726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25" name="椭圆 24"/>
          <p:cNvSpPr/>
          <p:nvPr>
            <p:custDataLst>
              <p:tags r:id="rId8"/>
            </p:custDataLst>
          </p:nvPr>
        </p:nvSpPr>
        <p:spPr>
          <a:xfrm>
            <a:off x="11607165" y="4671695"/>
            <a:ext cx="53975" cy="53975"/>
          </a:xfrm>
          <a:prstGeom prst="ellipse">
            <a:avLst/>
          </a:prstGeom>
          <a:solidFill>
            <a:srgbClr val="90726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nvGrpSpPr>
          <p:cNvPr id="28" name="组合 27"/>
          <p:cNvGrpSpPr/>
          <p:nvPr>
            <p:custDataLst>
              <p:tags r:id="rId9"/>
            </p:custDataLst>
          </p:nvPr>
        </p:nvGrpSpPr>
        <p:grpSpPr>
          <a:xfrm rot="16200000">
            <a:off x="11250930" y="3646170"/>
            <a:ext cx="765810" cy="182880"/>
            <a:chOff x="8953" y="9433"/>
            <a:chExt cx="1206" cy="288"/>
          </a:xfrm>
        </p:grpSpPr>
        <p:sp>
          <p:nvSpPr>
            <p:cNvPr id="30" name="矩形 29"/>
            <p:cNvSpPr/>
            <p:nvPr>
              <p:custDataLst>
                <p:tags r:id="rId22"/>
              </p:custDataLst>
            </p:nvPr>
          </p:nvSpPr>
          <p:spPr>
            <a:xfrm rot="2700000">
              <a:off x="8953" y="9481"/>
              <a:ext cx="194" cy="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1" name="矩形 30"/>
            <p:cNvSpPr/>
            <p:nvPr>
              <p:custDataLst>
                <p:tags r:id="rId23"/>
              </p:custDataLst>
            </p:nvPr>
          </p:nvSpPr>
          <p:spPr>
            <a:xfrm rot="2700000">
              <a:off x="9965" y="9480"/>
              <a:ext cx="194" cy="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sp>
          <p:nvSpPr>
            <p:cNvPr id="32" name="矩形 31"/>
            <p:cNvSpPr/>
            <p:nvPr>
              <p:custDataLst>
                <p:tags r:id="rId24"/>
              </p:custDataLst>
            </p:nvPr>
          </p:nvSpPr>
          <p:spPr>
            <a:xfrm rot="2700000">
              <a:off x="9404" y="9433"/>
              <a:ext cx="289" cy="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隶书" panose="02010509060101010101" pitchFamily="49" charset="-122"/>
                <a:ea typeface="隶书" panose="02010509060101010101" pitchFamily="49" charset="-122"/>
              </a:endParaRPr>
            </a:p>
          </p:txBody>
        </p:sp>
      </p:grpSp>
      <p:sp>
        <p:nvSpPr>
          <p:cNvPr id="29" name="文本框 28"/>
          <p:cNvSpPr txBox="1"/>
          <p:nvPr>
            <p:custDataLst>
              <p:tags r:id="rId10"/>
            </p:custDataLst>
          </p:nvPr>
        </p:nvSpPr>
        <p:spPr>
          <a:xfrm>
            <a:off x="2214880" y="1076960"/>
            <a:ext cx="8382000" cy="819150"/>
          </a:xfrm>
          <a:prstGeom prst="rect">
            <a:avLst/>
          </a:prstGeom>
          <a:noFill/>
        </p:spPr>
        <p:txBody>
          <a:bodyPr wrap="square" lIns="63500" tIns="25400" rIns="63500" bIns="25400" rtlCol="0" anchor="b" anchorCtr="0">
            <a:normAutofit/>
          </a:bodyPr>
          <a:lstStyle/>
          <a:p>
            <a:pPr marL="0" indent="0" algn="ctr">
              <a:lnSpc>
                <a:spcPct val="100000"/>
              </a:lnSpc>
              <a:spcBef>
                <a:spcPts val="0"/>
              </a:spcBef>
              <a:spcAft>
                <a:spcPts val="0"/>
              </a:spcAft>
              <a:buSzPct val="100000"/>
              <a:buNone/>
            </a:pPr>
            <a:r>
              <a:rPr lang="zh-CN" altLang="en-US" sz="3600" b="1" spc="300">
                <a:solidFill>
                  <a:schemeClr val="accent1">
                    <a:lumMod val="75000"/>
                  </a:schemeClr>
                </a:solidFill>
                <a:uFillTx/>
                <a:latin typeface="华光楷体_CNKI" panose="02000500000000000000" charset="-122"/>
                <a:ea typeface="华光楷体_CNKI" panose="02000500000000000000" charset="-122"/>
              </a:rPr>
              <a:t>二、汉字教学策略</a:t>
            </a:r>
          </a:p>
        </p:txBody>
      </p:sp>
      <p:sp>
        <p:nvSpPr>
          <p:cNvPr id="34" name="文本框 22"/>
          <p:cNvSpPr txBox="1"/>
          <p:nvPr>
            <p:custDataLst>
              <p:tags r:id="rId11"/>
            </p:custDataLst>
          </p:nvPr>
        </p:nvSpPr>
        <p:spPr>
          <a:xfrm flipH="1">
            <a:off x="5196205" y="4140200"/>
            <a:ext cx="2642870" cy="585470"/>
          </a:xfrm>
          <a:prstGeom prst="rect">
            <a:avLst/>
          </a:prstGeom>
          <a:noFill/>
          <a:ln w="9525">
            <a:noFill/>
          </a:ln>
          <a:effectLst>
            <a:outerShdw sx="999" sy="999" algn="ctr" rotWithShape="0">
              <a:srgbClr val="000000"/>
            </a:outerShdw>
          </a:effectLst>
        </p:spPr>
        <p:txBody>
          <a:bodyPr wrap="square" lIns="90000" tIns="46800" rIns="90000" bIns="46800" anchor="t">
            <a:normAutofit/>
          </a:bodyPr>
          <a:lstStyle>
            <a:defPPr>
              <a:defRPr lang="zh-CN"/>
            </a:defPPr>
            <a:lvl1pPr marL="285750" lvl="0" indent="-285750">
              <a:lnSpc>
                <a:spcPct val="120000"/>
              </a:lnSpc>
              <a:buFont typeface="Arial" panose="020B0604020202020204" pitchFamily="34" charset="0"/>
              <a:buChar char="•"/>
              <a:defRPr sz="1400">
                <a:solidFill>
                  <a:srgbClr val="404040"/>
                </a:solidFill>
                <a:latin typeface="微软雅黑" panose="020B0503020204020204" charset="-122"/>
                <a:ea typeface="微软雅黑" panose="020B0503020204020204" charset="-122"/>
              </a:defRPr>
            </a:lvl1pPr>
          </a:lstStyle>
          <a:p>
            <a:pPr marL="0" lvl="0" indent="0" algn="l">
              <a:lnSpc>
                <a:spcPct val="120000"/>
              </a:lnSpc>
              <a:spcBef>
                <a:spcPts val="0"/>
              </a:spcBef>
              <a:spcAft>
                <a:spcPts val="800"/>
              </a:spcAft>
              <a:buSzPct val="100000"/>
              <a:buNone/>
            </a:pPr>
            <a:r>
              <a:rPr lang="zh-CN" altLang="en-US" sz="2200" b="1" spc="140">
                <a:solidFill>
                  <a:schemeClr val="dk1">
                    <a:lumMod val="85000"/>
                    <a:lumOff val="15000"/>
                  </a:schemeClr>
                </a:solidFill>
                <a:latin typeface="华光楷体_CNKI" panose="02000500000000000000" charset="-122"/>
                <a:ea typeface="华光楷体_CNKI" panose="02000500000000000000" charset="-122"/>
              </a:rPr>
              <a:t>明确笔画组合方式</a:t>
            </a:r>
          </a:p>
        </p:txBody>
      </p:sp>
      <p:sp>
        <p:nvSpPr>
          <p:cNvPr id="35" name="矩形 34"/>
          <p:cNvSpPr/>
          <p:nvPr>
            <p:custDataLst>
              <p:tags r:id="rId12"/>
            </p:custDataLst>
          </p:nvPr>
        </p:nvSpPr>
        <p:spPr>
          <a:xfrm>
            <a:off x="1928160" y="3896548"/>
            <a:ext cx="8197626" cy="26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fontAlgn="base">
              <a:lnSpc>
                <a:spcPct val="140000"/>
              </a:lnSpc>
            </a:pPr>
            <a:endParaRPr lang="zh-CN" altLang="en-US" strike="noStrike" noProof="1">
              <a:solidFill>
                <a:schemeClr val="dk1"/>
              </a:solidFill>
              <a:latin typeface="隶书" panose="02010509060101010101" pitchFamily="49" charset="-122"/>
              <a:ea typeface="隶书" panose="02010509060101010101" pitchFamily="49" charset="-122"/>
              <a:sym typeface="Arial" panose="020B0604020202020204" pitchFamily="34" charset="0"/>
            </a:endParaRPr>
          </a:p>
        </p:txBody>
      </p:sp>
      <p:pic>
        <p:nvPicPr>
          <p:cNvPr id="36" name="图形 32"/>
          <p:cNvPicPr>
            <a:picLocks noChangeAspect="1"/>
          </p:cNvPicPr>
          <p:nvPr>
            <p:custDataLst>
              <p:tags r:id="rId13"/>
            </p:custDataLst>
          </p:nvPr>
        </p:nvPicPr>
        <p:blipFill>
          <a:blip r:embed="rId40"/>
          <a:stretch>
            <a:fillRect/>
          </a:stretch>
        </p:blipFill>
        <p:spPr>
          <a:xfrm>
            <a:off x="1828565" y="4294104"/>
            <a:ext cx="318538" cy="310769"/>
          </a:xfrm>
          <a:prstGeom prst="rect">
            <a:avLst/>
          </a:prstGeom>
        </p:spPr>
      </p:pic>
      <p:sp>
        <p:nvSpPr>
          <p:cNvPr id="37" name="文本框 22"/>
          <p:cNvSpPr txBox="1"/>
          <p:nvPr>
            <p:custDataLst>
              <p:tags r:id="rId14"/>
            </p:custDataLst>
          </p:nvPr>
        </p:nvSpPr>
        <p:spPr>
          <a:xfrm flipH="1">
            <a:off x="7005955" y="2758440"/>
            <a:ext cx="3107690" cy="647065"/>
          </a:xfrm>
          <a:prstGeom prst="rect">
            <a:avLst/>
          </a:prstGeom>
          <a:noFill/>
          <a:ln w="9525">
            <a:noFill/>
          </a:ln>
          <a:effectLst>
            <a:outerShdw sx="999" sy="999" algn="ctr" rotWithShape="0">
              <a:srgbClr val="000000"/>
            </a:outerShdw>
          </a:effectLst>
        </p:spPr>
        <p:txBody>
          <a:bodyPr wrap="square" lIns="90000" tIns="46800" rIns="90000" bIns="46800" anchor="t">
            <a:normAutofit/>
          </a:bodyPr>
          <a:lstStyle>
            <a:defPPr>
              <a:defRPr lang="zh-CN"/>
            </a:defPPr>
            <a:lvl1pPr marL="285750" lvl="0" indent="-285750">
              <a:lnSpc>
                <a:spcPct val="120000"/>
              </a:lnSpc>
              <a:buFont typeface="Arial" panose="020B0604020202020204" pitchFamily="34" charset="0"/>
              <a:buChar char="•"/>
              <a:defRPr sz="1400">
                <a:solidFill>
                  <a:srgbClr val="404040"/>
                </a:solidFill>
                <a:latin typeface="微软雅黑" panose="020B0503020204020204" charset="-122"/>
                <a:ea typeface="微软雅黑" panose="020B0503020204020204" charset="-122"/>
              </a:defRPr>
            </a:lvl1pPr>
          </a:lstStyle>
          <a:p>
            <a:pPr marL="0" lvl="0" algn="l">
              <a:spcBef>
                <a:spcPts val="0"/>
              </a:spcBef>
              <a:spcAft>
                <a:spcPts val="800"/>
              </a:spcAft>
              <a:buClrTx/>
              <a:buSzTx/>
              <a:buNone/>
            </a:pPr>
            <a:r>
              <a:rPr lang="zh-CN" altLang="en-US" sz="2200" b="1" spc="140">
                <a:solidFill>
                  <a:schemeClr val="dk1">
                    <a:lumMod val="85000"/>
                    <a:lumOff val="15000"/>
                  </a:schemeClr>
                </a:solidFill>
                <a:latin typeface="华光楷体_CNKI" panose="02000500000000000000" charset="-122"/>
                <a:ea typeface="华光楷体_CNKI" panose="02000500000000000000" charset="-122"/>
                <a:sym typeface="+mn-ea"/>
              </a:rPr>
              <a:t>笔画教学为基础</a:t>
            </a:r>
          </a:p>
        </p:txBody>
      </p:sp>
      <p:pic>
        <p:nvPicPr>
          <p:cNvPr id="38" name="图形 34"/>
          <p:cNvPicPr>
            <a:picLocks noChangeAspect="1"/>
          </p:cNvPicPr>
          <p:nvPr>
            <p:custDataLst>
              <p:tags r:id="rId15"/>
            </p:custDataLst>
          </p:nvPr>
        </p:nvPicPr>
        <p:blipFill>
          <a:blip r:embed="rId40"/>
          <a:stretch>
            <a:fillRect/>
          </a:stretch>
        </p:blipFill>
        <p:spPr>
          <a:xfrm>
            <a:off x="3028149" y="2879775"/>
            <a:ext cx="318538" cy="310769"/>
          </a:xfrm>
          <a:prstGeom prst="rect">
            <a:avLst/>
          </a:prstGeom>
        </p:spPr>
      </p:pic>
      <p:sp>
        <p:nvSpPr>
          <p:cNvPr id="39" name="文本框 22"/>
          <p:cNvSpPr txBox="1"/>
          <p:nvPr>
            <p:custDataLst>
              <p:tags r:id="rId16"/>
            </p:custDataLst>
          </p:nvPr>
        </p:nvSpPr>
        <p:spPr>
          <a:xfrm flipH="1">
            <a:off x="8401685" y="4145915"/>
            <a:ext cx="2345690" cy="579120"/>
          </a:xfrm>
          <a:prstGeom prst="rect">
            <a:avLst/>
          </a:prstGeom>
          <a:noFill/>
          <a:ln w="9525">
            <a:noFill/>
          </a:ln>
          <a:effectLst>
            <a:outerShdw sx="999" sy="999" algn="ctr" rotWithShape="0">
              <a:srgbClr val="000000"/>
            </a:outerShdw>
          </a:effectLst>
        </p:spPr>
        <p:txBody>
          <a:bodyPr wrap="square" lIns="90000" tIns="46800" rIns="90000" bIns="46800" anchor="t">
            <a:normAutofit/>
          </a:bodyPr>
          <a:lstStyle>
            <a:defPPr>
              <a:defRPr lang="zh-CN"/>
            </a:defPPr>
            <a:lvl1pPr marL="285750" lvl="0" indent="-285750">
              <a:lnSpc>
                <a:spcPct val="120000"/>
              </a:lnSpc>
              <a:buFont typeface="Arial" panose="020B0604020202020204" pitchFamily="34" charset="0"/>
              <a:buChar char="•"/>
              <a:defRPr sz="1400">
                <a:solidFill>
                  <a:srgbClr val="404040"/>
                </a:solidFill>
                <a:latin typeface="微软雅黑" panose="020B0503020204020204" charset="-122"/>
                <a:ea typeface="微软雅黑" panose="020B0503020204020204" charset="-122"/>
              </a:defRPr>
            </a:lvl1pPr>
          </a:lstStyle>
          <a:p>
            <a:pPr marL="0" lvl="0" indent="0" algn="l">
              <a:lnSpc>
                <a:spcPct val="120000"/>
              </a:lnSpc>
              <a:spcBef>
                <a:spcPts val="0"/>
              </a:spcBef>
              <a:spcAft>
                <a:spcPts val="800"/>
              </a:spcAft>
              <a:buSzPct val="100000"/>
              <a:buNone/>
            </a:pPr>
            <a:r>
              <a:rPr lang="zh-CN" altLang="en-US" sz="2200" b="1" spc="140">
                <a:solidFill>
                  <a:schemeClr val="dk1">
                    <a:lumMod val="85000"/>
                    <a:lumOff val="15000"/>
                  </a:schemeClr>
                </a:solidFill>
                <a:latin typeface="华光楷体_CNKI" panose="02000500000000000000" charset="-122"/>
                <a:ea typeface="华光楷体_CNKI" panose="02000500000000000000" charset="-122"/>
              </a:rPr>
              <a:t>结构教学为终点</a:t>
            </a:r>
          </a:p>
        </p:txBody>
      </p:sp>
      <p:pic>
        <p:nvPicPr>
          <p:cNvPr id="40" name="图形 36"/>
          <p:cNvPicPr>
            <a:picLocks noChangeAspect="1"/>
          </p:cNvPicPr>
          <p:nvPr>
            <p:custDataLst>
              <p:tags r:id="rId17"/>
            </p:custDataLst>
          </p:nvPr>
        </p:nvPicPr>
        <p:blipFill>
          <a:blip r:embed="rId40"/>
          <a:stretch>
            <a:fillRect/>
          </a:stretch>
        </p:blipFill>
        <p:spPr>
          <a:xfrm>
            <a:off x="4834501" y="4294104"/>
            <a:ext cx="318538" cy="310769"/>
          </a:xfrm>
          <a:prstGeom prst="rect">
            <a:avLst/>
          </a:prstGeom>
        </p:spPr>
      </p:pic>
      <p:sp>
        <p:nvSpPr>
          <p:cNvPr id="41" name="文本框 22"/>
          <p:cNvSpPr txBox="1"/>
          <p:nvPr>
            <p:custDataLst>
              <p:tags r:id="rId18"/>
            </p:custDataLst>
          </p:nvPr>
        </p:nvSpPr>
        <p:spPr>
          <a:xfrm flipH="1">
            <a:off x="2183130" y="4145915"/>
            <a:ext cx="2442210" cy="628015"/>
          </a:xfrm>
          <a:prstGeom prst="rect">
            <a:avLst/>
          </a:prstGeom>
          <a:noFill/>
          <a:ln w="9525">
            <a:noFill/>
          </a:ln>
          <a:effectLst>
            <a:outerShdw sx="999" sy="999" algn="ctr" rotWithShape="0">
              <a:srgbClr val="000000"/>
            </a:outerShdw>
          </a:effectLst>
        </p:spPr>
        <p:txBody>
          <a:bodyPr wrap="square" lIns="90000" tIns="46800" rIns="90000" bIns="46800" anchor="t">
            <a:normAutofit/>
          </a:bodyPr>
          <a:lstStyle>
            <a:defPPr>
              <a:defRPr lang="zh-CN"/>
            </a:defPPr>
            <a:lvl1pPr marL="285750" lvl="0" indent="-285750">
              <a:lnSpc>
                <a:spcPct val="120000"/>
              </a:lnSpc>
              <a:buFont typeface="Arial" panose="020B0604020202020204" pitchFamily="34" charset="0"/>
              <a:buChar char="•"/>
              <a:defRPr sz="1400">
                <a:solidFill>
                  <a:srgbClr val="404040"/>
                </a:solidFill>
                <a:latin typeface="微软雅黑" panose="020B0503020204020204" charset="-122"/>
                <a:ea typeface="微软雅黑" panose="020B0503020204020204" charset="-122"/>
              </a:defRPr>
            </a:lvl1pPr>
          </a:lstStyle>
          <a:p>
            <a:pPr marL="0" lvl="0" algn="l">
              <a:spcBef>
                <a:spcPts val="0"/>
              </a:spcBef>
              <a:spcAft>
                <a:spcPts val="800"/>
              </a:spcAft>
              <a:buClrTx/>
              <a:buSzTx/>
              <a:buNone/>
            </a:pPr>
            <a:r>
              <a:rPr lang="zh-CN" altLang="en-US" sz="2200" b="1" spc="140">
                <a:solidFill>
                  <a:schemeClr val="dk1">
                    <a:lumMod val="85000"/>
                    <a:lumOff val="15000"/>
                  </a:schemeClr>
                </a:solidFill>
                <a:latin typeface="华光楷体_CNKI" panose="02000500000000000000" charset="-122"/>
                <a:ea typeface="华光楷体_CNKI" panose="02000500000000000000" charset="-122"/>
                <a:sym typeface="+mn-ea"/>
              </a:rPr>
              <a:t>重视笔顺教学</a:t>
            </a:r>
          </a:p>
        </p:txBody>
      </p:sp>
      <p:pic>
        <p:nvPicPr>
          <p:cNvPr id="42" name="图形 40"/>
          <p:cNvPicPr>
            <a:picLocks noChangeAspect="1"/>
          </p:cNvPicPr>
          <p:nvPr>
            <p:custDataLst>
              <p:tags r:id="rId19"/>
            </p:custDataLst>
          </p:nvPr>
        </p:nvPicPr>
        <p:blipFill>
          <a:blip r:embed="rId40"/>
          <a:stretch>
            <a:fillRect/>
          </a:stretch>
        </p:blipFill>
        <p:spPr>
          <a:xfrm>
            <a:off x="6593689" y="2879775"/>
            <a:ext cx="318538" cy="310769"/>
          </a:xfrm>
          <a:prstGeom prst="rect">
            <a:avLst/>
          </a:prstGeom>
        </p:spPr>
      </p:pic>
      <p:sp>
        <p:nvSpPr>
          <p:cNvPr id="43" name="文本框 22"/>
          <p:cNvSpPr txBox="1"/>
          <p:nvPr>
            <p:custDataLst>
              <p:tags r:id="rId20"/>
            </p:custDataLst>
          </p:nvPr>
        </p:nvSpPr>
        <p:spPr>
          <a:xfrm flipH="1">
            <a:off x="3387090" y="2758440"/>
            <a:ext cx="3112770" cy="648970"/>
          </a:xfrm>
          <a:prstGeom prst="rect">
            <a:avLst/>
          </a:prstGeom>
          <a:noFill/>
          <a:ln w="9525">
            <a:noFill/>
          </a:ln>
          <a:effectLst>
            <a:outerShdw sx="999" sy="999" algn="ctr" rotWithShape="0">
              <a:srgbClr val="000000"/>
            </a:outerShdw>
          </a:effectLst>
        </p:spPr>
        <p:txBody>
          <a:bodyPr wrap="square" lIns="90000" tIns="46800" rIns="90000" bIns="46800" anchor="t">
            <a:normAutofit/>
          </a:bodyPr>
          <a:lstStyle>
            <a:defPPr>
              <a:defRPr lang="zh-CN"/>
            </a:defPPr>
            <a:lvl1pPr marL="285750" lvl="0" indent="-285750">
              <a:lnSpc>
                <a:spcPct val="120000"/>
              </a:lnSpc>
              <a:buFont typeface="Arial" panose="020B0604020202020204" pitchFamily="34" charset="0"/>
              <a:buChar char="•"/>
              <a:defRPr sz="1400">
                <a:solidFill>
                  <a:srgbClr val="404040"/>
                </a:solidFill>
                <a:latin typeface="微软雅黑" panose="020B0503020204020204" charset="-122"/>
                <a:ea typeface="微软雅黑" panose="020B0503020204020204" charset="-122"/>
              </a:defRPr>
            </a:lvl1pPr>
          </a:lstStyle>
          <a:p>
            <a:pPr marL="0" lvl="0" algn="l">
              <a:spcBef>
                <a:spcPts val="0"/>
              </a:spcBef>
              <a:spcAft>
                <a:spcPts val="800"/>
              </a:spcAft>
              <a:buClrTx/>
              <a:buSzTx/>
              <a:buNone/>
            </a:pPr>
            <a:r>
              <a:rPr lang="zh-CN" altLang="en-US" sz="2200" b="1" spc="140">
                <a:solidFill>
                  <a:schemeClr val="dk1">
                    <a:lumMod val="85000"/>
                    <a:lumOff val="15000"/>
                  </a:schemeClr>
                </a:solidFill>
                <a:latin typeface="华光楷体_CNKI" panose="02000500000000000000" charset="-122"/>
                <a:ea typeface="华光楷体_CNKI" panose="02000500000000000000" charset="-122"/>
                <a:sym typeface="+mn-ea"/>
              </a:rPr>
              <a:t>选择合适的字体教学</a:t>
            </a:r>
          </a:p>
          <a:p>
            <a:pPr marL="0" lvl="0" algn="l">
              <a:spcBef>
                <a:spcPts val="0"/>
              </a:spcBef>
              <a:spcAft>
                <a:spcPts val="800"/>
              </a:spcAft>
              <a:buClrTx/>
              <a:buSzTx/>
              <a:buNone/>
            </a:pPr>
            <a:endParaRPr lang="zh-CN" altLang="en-US" sz="2200" b="1" spc="140">
              <a:solidFill>
                <a:schemeClr val="dk1">
                  <a:lumMod val="85000"/>
                  <a:lumOff val="15000"/>
                </a:schemeClr>
              </a:solidFill>
              <a:latin typeface="华光楷体_CNKI" panose="02000500000000000000" charset="-122"/>
              <a:ea typeface="华光楷体_CNKI" panose="02000500000000000000" charset="-122"/>
              <a:sym typeface="+mn-ea"/>
            </a:endParaRPr>
          </a:p>
        </p:txBody>
      </p:sp>
      <p:pic>
        <p:nvPicPr>
          <p:cNvPr id="44" name="图形 42"/>
          <p:cNvPicPr>
            <a:picLocks noChangeAspect="1"/>
          </p:cNvPicPr>
          <p:nvPr>
            <p:custDataLst>
              <p:tags r:id="rId21"/>
            </p:custDataLst>
          </p:nvPr>
        </p:nvPicPr>
        <p:blipFill>
          <a:blip r:embed="rId40"/>
          <a:stretch>
            <a:fillRect/>
          </a:stretch>
        </p:blipFill>
        <p:spPr>
          <a:xfrm>
            <a:off x="8054999" y="4267783"/>
            <a:ext cx="318538" cy="310769"/>
          </a:xfrm>
          <a:prstGeom prst="rect">
            <a:avLst/>
          </a:prstGeom>
        </p:spPr>
      </p:pic>
      <p:sp>
        <p:nvSpPr>
          <p:cNvPr id="2" name="文本框 1"/>
          <p:cNvSpPr txBox="1"/>
          <p:nvPr/>
        </p:nvSpPr>
        <p:spPr>
          <a:xfrm>
            <a:off x="3346450" y="3190240"/>
            <a:ext cx="2994660" cy="629920"/>
          </a:xfrm>
          <a:prstGeom prst="rect">
            <a:avLst/>
          </a:prstGeom>
          <a:noFill/>
        </p:spPr>
        <p:txBody>
          <a:bodyPr wrap="square" rtlCol="0">
            <a:noAutofit/>
          </a:bodyPr>
          <a:lstStyle/>
          <a:p>
            <a:r>
              <a:rPr lang="zh-CN" altLang="en-US">
                <a:latin typeface="+mn-ea"/>
                <a:cs typeface="宋体" panose="02010600030101010101" pitchFamily="2" charset="-122"/>
                <a:sym typeface="+mn-ea"/>
              </a:rPr>
              <a:t>Choose the appropriate font for teaching</a:t>
            </a:r>
            <a:endParaRPr lang="zh-CN" altLang="en-US" spc="140">
              <a:solidFill>
                <a:schemeClr val="dk1">
                  <a:lumMod val="85000"/>
                  <a:lumOff val="15000"/>
                </a:schemeClr>
              </a:solidFill>
              <a:latin typeface="+mn-ea"/>
              <a:ea typeface="隶书" panose="02010509060101010101" pitchFamily="49" charset="-122"/>
              <a:cs typeface="宋体" panose="02010600030101010101" pitchFamily="2" charset="-122"/>
              <a:sym typeface="+mn-ea"/>
            </a:endParaRPr>
          </a:p>
          <a:p>
            <a:endParaRPr lang="zh-CN" altLang="en-US" spc="140">
              <a:solidFill>
                <a:schemeClr val="dk1">
                  <a:lumMod val="85000"/>
                  <a:lumOff val="15000"/>
                </a:schemeClr>
              </a:solidFill>
              <a:latin typeface="+mn-ea"/>
              <a:ea typeface="隶书" panose="02010509060101010101" pitchFamily="49" charset="-122"/>
              <a:cs typeface="宋体" panose="02010600030101010101" pitchFamily="2" charset="-122"/>
              <a:sym typeface="+mn-ea"/>
            </a:endParaRPr>
          </a:p>
        </p:txBody>
      </p:sp>
      <p:sp>
        <p:nvSpPr>
          <p:cNvPr id="3" name="文本框 2"/>
          <p:cNvSpPr txBox="1"/>
          <p:nvPr/>
        </p:nvSpPr>
        <p:spPr>
          <a:xfrm>
            <a:off x="6911975" y="3244215"/>
            <a:ext cx="4064000" cy="368300"/>
          </a:xfrm>
          <a:prstGeom prst="rect">
            <a:avLst/>
          </a:prstGeom>
          <a:noFill/>
        </p:spPr>
        <p:txBody>
          <a:bodyPr wrap="square" rtlCol="0">
            <a:spAutoFit/>
          </a:bodyPr>
          <a:lstStyle/>
          <a:p>
            <a:r>
              <a:rPr lang="zh-CN" altLang="en-US">
                <a:sym typeface="+mn-ea"/>
              </a:rPr>
              <a:t>Based on stroke teaching</a:t>
            </a:r>
            <a:endParaRPr lang="zh-CN" altLang="en-US"/>
          </a:p>
        </p:txBody>
      </p:sp>
      <p:sp>
        <p:nvSpPr>
          <p:cNvPr id="4" name="文本框 3"/>
          <p:cNvSpPr txBox="1"/>
          <p:nvPr/>
        </p:nvSpPr>
        <p:spPr>
          <a:xfrm>
            <a:off x="2051685" y="4623435"/>
            <a:ext cx="2581910" cy="845185"/>
          </a:xfrm>
          <a:prstGeom prst="rect">
            <a:avLst/>
          </a:prstGeom>
          <a:noFill/>
        </p:spPr>
        <p:txBody>
          <a:bodyPr wrap="square" rtlCol="0">
            <a:noAutofit/>
          </a:bodyPr>
          <a:lstStyle/>
          <a:p>
            <a:r>
              <a:rPr lang="zh-CN" altLang="en-US">
                <a:sym typeface="+mn-ea"/>
              </a:rPr>
              <a:t>Attach importance to the teaching of stroke order</a:t>
            </a:r>
            <a:endParaRPr lang="zh-CN" altLang="en-US"/>
          </a:p>
        </p:txBody>
      </p:sp>
      <p:sp>
        <p:nvSpPr>
          <p:cNvPr id="6" name="文本框 5"/>
          <p:cNvSpPr txBox="1"/>
          <p:nvPr/>
        </p:nvSpPr>
        <p:spPr>
          <a:xfrm>
            <a:off x="5193030" y="4599305"/>
            <a:ext cx="2597785" cy="1012825"/>
          </a:xfrm>
          <a:prstGeom prst="rect">
            <a:avLst/>
          </a:prstGeom>
          <a:noFill/>
        </p:spPr>
        <p:txBody>
          <a:bodyPr wrap="square" rtlCol="0" anchor="t">
            <a:noAutofit/>
          </a:bodyPr>
          <a:lstStyle/>
          <a:p>
            <a:r>
              <a:rPr lang="zh-CN" altLang="en-US">
                <a:sym typeface="+mn-ea"/>
              </a:rPr>
              <a:t>Clear the combination of strokes</a:t>
            </a:r>
          </a:p>
        </p:txBody>
      </p:sp>
      <p:sp>
        <p:nvSpPr>
          <p:cNvPr id="7" name="文本框 6"/>
          <p:cNvSpPr txBox="1"/>
          <p:nvPr/>
        </p:nvSpPr>
        <p:spPr>
          <a:xfrm>
            <a:off x="8358505" y="4629150"/>
            <a:ext cx="2379980" cy="1141730"/>
          </a:xfrm>
          <a:prstGeom prst="rect">
            <a:avLst/>
          </a:prstGeom>
          <a:noFill/>
        </p:spPr>
        <p:txBody>
          <a:bodyPr wrap="square" rtlCol="0" anchor="t">
            <a:noAutofit/>
          </a:bodyPr>
          <a:lstStyle/>
          <a:p>
            <a:r>
              <a:rPr lang="zh-CN" altLang="en-US">
                <a:sym typeface="+mn-ea"/>
              </a:rPr>
              <a:t>Structural teaching is the end</a:t>
            </a:r>
          </a:p>
        </p:txBody>
      </p:sp>
      <p:sp>
        <p:nvSpPr>
          <p:cNvPr id="9" name="文本框 8"/>
          <p:cNvSpPr txBox="1"/>
          <p:nvPr/>
        </p:nvSpPr>
        <p:spPr>
          <a:xfrm>
            <a:off x="3616325" y="1826895"/>
            <a:ext cx="6273165" cy="584200"/>
          </a:xfrm>
          <a:prstGeom prst="rect">
            <a:avLst/>
          </a:prstGeom>
          <a:noFill/>
        </p:spPr>
        <p:txBody>
          <a:bodyPr wrap="square" rtlCol="0">
            <a:noAutofit/>
          </a:bodyPr>
          <a:lstStyle/>
          <a:p>
            <a:r>
              <a:rPr lang="zh-CN" altLang="en-US" sz="2000" b="1" spc="300">
                <a:solidFill>
                  <a:schemeClr val="accent1">
                    <a:lumMod val="75000"/>
                  </a:schemeClr>
                </a:solidFill>
                <a:uFillTx/>
                <a:latin typeface="华光楷体_CNKI" panose="02000500000000000000" charset="-122"/>
                <a:ea typeface="华光楷体_CNKI" panose="02000500000000000000" charset="-122"/>
                <a:sym typeface="+mn-ea"/>
              </a:rPr>
              <a:t>Teaching strategies of Chinese characters</a:t>
            </a:r>
            <a:endParaRPr lang="zh-CN" altLang="en-US" sz="2000" b="1" spc="300">
              <a:solidFill>
                <a:schemeClr val="accent1">
                  <a:lumMod val="75000"/>
                </a:schemeClr>
              </a:solidFill>
              <a:uFillTx/>
              <a:latin typeface="华光楷体_CNKI" panose="02000500000000000000" charset="-122"/>
              <a:ea typeface="华光楷体_CNKI" panose="02000500000000000000" charset="-122"/>
            </a:endParaRPr>
          </a:p>
          <a:p>
            <a:endParaRPr lang="zh-CN" altLang="en-US" sz="2000" b="1" spc="300">
              <a:solidFill>
                <a:schemeClr val="accent1">
                  <a:lumMod val="75000"/>
                </a:schemeClr>
              </a:solidFill>
              <a:uFillTx/>
              <a:latin typeface="华光楷体_CNKI" panose="02000500000000000000" charset="-122"/>
              <a:ea typeface="华光楷体_CNKI" panose="02000500000000000000"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7" grpId="0" animBg="1"/>
      <p:bldP spid="37" grpId="1" animBg="1"/>
      <p:bldP spid="39" grpId="0" animBg="1"/>
      <p:bldP spid="39" grpId="1" animBg="1"/>
      <p:bldP spid="41" grpId="0" animBg="1"/>
      <p:bldP spid="41" grpId="1" animBg="1"/>
      <p:bldP spid="43" grpId="0" animBg="1"/>
      <p:bldP spid="43" grpId="1" animBg="1"/>
      <p:bldP spid="2" grpId="0"/>
      <p:bldP spid="2" grpId="1"/>
      <p:bldP spid="3" grpId="0"/>
      <p:bldP spid="3" grpId="1"/>
      <p:bldP spid="4" grpId="0"/>
      <p:bldP spid="4" grpId="1"/>
      <p:bldP spid="6" grpId="0"/>
      <p:bldP spid="6" grpId="1"/>
      <p:bldP spid="7" grpId="0"/>
      <p:bldP spid="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880995" y="2477770"/>
            <a:ext cx="1585595" cy="2063750"/>
          </a:xfrm>
          <a:prstGeom prst="rect">
            <a:avLst/>
          </a:prstGeom>
          <a:noFill/>
        </p:spPr>
        <p:txBody>
          <a:bodyPr wrap="square" rtlCol="0">
            <a:noAutofit/>
          </a:bodyPr>
          <a:lstStyle/>
          <a:p>
            <a:r>
              <a:rPr lang="zh-CN" altLang="en-US" sz="11500">
                <a:latin typeface="宋体" panose="02010600030101010101" pitchFamily="2" charset="-122"/>
                <a:ea typeface="宋体" panose="02010600030101010101" pitchFamily="2" charset="-122"/>
              </a:rPr>
              <a:t>千</a:t>
            </a:r>
          </a:p>
        </p:txBody>
      </p:sp>
      <p:sp>
        <p:nvSpPr>
          <p:cNvPr id="6" name="椭圆 5"/>
          <p:cNvSpPr/>
          <p:nvPr/>
        </p:nvSpPr>
        <p:spPr>
          <a:xfrm>
            <a:off x="4020820" y="3081020"/>
            <a:ext cx="445770" cy="531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224280" y="515620"/>
            <a:ext cx="8218170" cy="1076325"/>
          </a:xfrm>
          <a:prstGeom prst="rect">
            <a:avLst/>
          </a:prstGeom>
          <a:noFill/>
        </p:spPr>
        <p:txBody>
          <a:bodyPr wrap="square" rtlCol="0">
            <a:spAutoFit/>
          </a:bodyPr>
          <a:lstStyle/>
          <a:p>
            <a:pPr algn="l"/>
            <a:r>
              <a:rPr lang="zh-CN" altLang="en-US" sz="3600" b="1" spc="300">
                <a:solidFill>
                  <a:schemeClr val="tx1">
                    <a:lumMod val="85000"/>
                    <a:lumOff val="15000"/>
                  </a:schemeClr>
                </a:solidFill>
                <a:uFillTx/>
                <a:latin typeface="+mj-lt"/>
                <a:ea typeface="+mj-ea"/>
                <a:cs typeface="+mj-cs"/>
              </a:rPr>
              <a:t>（一）选择适当的字体进行教学</a:t>
            </a:r>
          </a:p>
          <a:p>
            <a:pPr algn="ctr"/>
            <a:r>
              <a:rPr lang="zh-CN" altLang="en-US" sz="2800">
                <a:latin typeface="+mn-ea"/>
                <a:cs typeface="宋体" panose="02010600030101010101" pitchFamily="2" charset="-122"/>
              </a:rPr>
              <a:t>（Choose the appropriate font for teaching）</a:t>
            </a:r>
          </a:p>
        </p:txBody>
      </p:sp>
      <p:sp>
        <p:nvSpPr>
          <p:cNvPr id="4" name="文本框 3"/>
          <p:cNvSpPr txBox="1"/>
          <p:nvPr/>
        </p:nvSpPr>
        <p:spPr>
          <a:xfrm>
            <a:off x="5358130" y="2516505"/>
            <a:ext cx="1475740" cy="1823085"/>
          </a:xfrm>
          <a:prstGeom prst="rect">
            <a:avLst/>
          </a:prstGeom>
          <a:noFill/>
        </p:spPr>
        <p:txBody>
          <a:bodyPr wrap="square" rtlCol="0">
            <a:noAutofit/>
          </a:bodyPr>
          <a:lstStyle/>
          <a:p>
            <a:r>
              <a:rPr lang="zh-CN" altLang="en-US" sz="9600"/>
              <a:t>千</a:t>
            </a:r>
          </a:p>
        </p:txBody>
      </p:sp>
      <p:sp>
        <p:nvSpPr>
          <p:cNvPr id="7" name="文本框 6"/>
          <p:cNvSpPr txBox="1"/>
          <p:nvPr/>
        </p:nvSpPr>
        <p:spPr>
          <a:xfrm>
            <a:off x="7725410" y="2354580"/>
            <a:ext cx="1903095" cy="1985010"/>
          </a:xfrm>
          <a:prstGeom prst="rect">
            <a:avLst/>
          </a:prstGeom>
          <a:noFill/>
        </p:spPr>
        <p:txBody>
          <a:bodyPr wrap="square" rtlCol="0">
            <a:noAutofit/>
          </a:bodyPr>
          <a:lstStyle/>
          <a:p>
            <a:r>
              <a:rPr lang="zh-CN" altLang="en-US" sz="13800">
                <a:latin typeface="华文行楷" panose="02010800040101010101" charset="-122"/>
                <a:ea typeface="华文行楷" panose="02010800040101010101" charset="-122"/>
              </a:rPr>
              <a:t>千</a:t>
            </a:r>
          </a:p>
        </p:txBody>
      </p:sp>
      <p:sp>
        <p:nvSpPr>
          <p:cNvPr id="11" name="文本框 10"/>
          <p:cNvSpPr txBox="1"/>
          <p:nvPr/>
        </p:nvSpPr>
        <p:spPr>
          <a:xfrm>
            <a:off x="4020820" y="5101590"/>
            <a:ext cx="4064000" cy="460375"/>
          </a:xfrm>
          <a:prstGeom prst="rect">
            <a:avLst/>
          </a:prstGeom>
          <a:noFill/>
        </p:spPr>
        <p:txBody>
          <a:bodyPr wrap="square" rtlCol="0">
            <a:spAutoFit/>
          </a:bodyPr>
          <a:lstStyle/>
          <a:p>
            <a:r>
              <a:rPr lang="zh-CN" altLang="en-US" sz="2400">
                <a:solidFill>
                  <a:srgbClr val="FF0000"/>
                </a:solidFill>
              </a:rPr>
              <a:t>最好的字体是：手写体</a:t>
            </a:r>
          </a:p>
        </p:txBody>
      </p:sp>
      <p:sp>
        <p:nvSpPr>
          <p:cNvPr id="8" name="椭圆 7"/>
          <p:cNvSpPr/>
          <p:nvPr/>
        </p:nvSpPr>
        <p:spPr>
          <a:xfrm>
            <a:off x="2880995" y="3081020"/>
            <a:ext cx="445770" cy="531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8411210" y="2789555"/>
            <a:ext cx="531495"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custDataLst>
              <p:tags r:id="rId2"/>
            </p:custDataLst>
          </p:nvPr>
        </p:nvPicPr>
        <p:blipFill>
          <a:blip r:embed="rId4"/>
          <a:stretch>
            <a:fillRect/>
          </a:stretch>
        </p:blipFill>
        <p:spPr>
          <a:xfrm>
            <a:off x="0" y="4858339"/>
            <a:ext cx="2042337" cy="1999661"/>
          </a:xfrm>
          <a:prstGeom prst="rect">
            <a:avLst/>
          </a:prstGeom>
          <a:noFill/>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（二）笔画教学为基础（Based on stroke teaching）</a:t>
            </a:r>
          </a:p>
        </p:txBody>
      </p:sp>
      <p:sp>
        <p:nvSpPr>
          <p:cNvPr id="4" name="文本框 3"/>
          <p:cNvSpPr txBox="1"/>
          <p:nvPr/>
        </p:nvSpPr>
        <p:spPr>
          <a:xfrm>
            <a:off x="975995" y="1361440"/>
            <a:ext cx="5426710" cy="936625"/>
          </a:xfrm>
          <a:prstGeom prst="rect">
            <a:avLst/>
          </a:prstGeom>
          <a:noFill/>
        </p:spPr>
        <p:txBody>
          <a:bodyPr wrap="square" rtlCol="0">
            <a:noAutofit/>
          </a:bodyPr>
          <a:lstStyle/>
          <a:p>
            <a:r>
              <a:rPr lang="en-US" altLang="zh-CN" sz="2400" b="1">
                <a:latin typeface="宋体" panose="02010600030101010101" pitchFamily="2" charset="-122"/>
                <a:ea typeface="宋体" panose="02010600030101010101" pitchFamily="2" charset="-122"/>
                <a:cs typeface="宋体" panose="02010600030101010101" pitchFamily="2" charset="-122"/>
              </a:rPr>
              <a:t>1.</a:t>
            </a:r>
            <a:r>
              <a:rPr lang="zh-CN" altLang="en-US" sz="2400" b="1">
                <a:latin typeface="宋体" panose="02010600030101010101" pitchFamily="2" charset="-122"/>
                <a:ea typeface="宋体" panose="02010600030101010101" pitchFamily="2" charset="-122"/>
                <a:cs typeface="宋体" panose="02010600030101010101" pitchFamily="2" charset="-122"/>
              </a:rPr>
              <a:t>从笔画教学开始</a:t>
            </a:r>
          </a:p>
          <a:p>
            <a:r>
              <a:rPr lang="zh-CN" altLang="en-US" sz="2000" b="1">
                <a:latin typeface="宋体" panose="02010600030101010101" pitchFamily="2" charset="-122"/>
                <a:ea typeface="宋体" panose="02010600030101010101" pitchFamily="2" charset="-122"/>
                <a:cs typeface="宋体" panose="02010600030101010101" pitchFamily="2" charset="-122"/>
              </a:rPr>
              <a:t>starting with the teaching of strokes.</a:t>
            </a:r>
          </a:p>
        </p:txBody>
      </p:sp>
      <p:sp>
        <p:nvSpPr>
          <p:cNvPr id="9" name="文本框 8"/>
          <p:cNvSpPr txBox="1"/>
          <p:nvPr/>
        </p:nvSpPr>
        <p:spPr>
          <a:xfrm>
            <a:off x="975995" y="3924935"/>
            <a:ext cx="10600690" cy="2332355"/>
          </a:xfrm>
          <a:prstGeom prst="rect">
            <a:avLst/>
          </a:prstGeom>
          <a:noFill/>
        </p:spPr>
        <p:txBody>
          <a:bodyPr wrap="square" rtlCol="0">
            <a:noAutofit/>
          </a:bodyPr>
          <a:lstStyle/>
          <a:p>
            <a:r>
              <a:rPr lang="zh-CN" altLang="en-US" sz="2000">
                <a:latin typeface="宋体" panose="02010600030101010101" pitchFamily="2" charset="-122"/>
                <a:ea typeface="宋体" panose="02010600030101010101" pitchFamily="2" charset="-122"/>
                <a:cs typeface="宋体" panose="02010600030101010101" pitchFamily="2" charset="-122"/>
              </a:rPr>
              <a:t>汉字共有笔画</a:t>
            </a:r>
            <a:r>
              <a:rPr lang="en-US" altLang="zh-CN" sz="2000">
                <a:latin typeface="宋体" panose="02010600030101010101" pitchFamily="2" charset="-122"/>
                <a:ea typeface="宋体" panose="02010600030101010101" pitchFamily="2" charset="-122"/>
                <a:cs typeface="宋体" panose="02010600030101010101" pitchFamily="2" charset="-122"/>
              </a:rPr>
              <a:t>32</a:t>
            </a:r>
            <a:r>
              <a:rPr lang="zh-CN" altLang="en-US" sz="2000">
                <a:latin typeface="宋体" panose="02010600030101010101" pitchFamily="2" charset="-122"/>
                <a:ea typeface="宋体" panose="02010600030101010101" pitchFamily="2" charset="-122"/>
                <a:cs typeface="宋体" panose="02010600030101010101" pitchFamily="2" charset="-122"/>
              </a:rPr>
              <a:t>个，包括横（hénɡ）竖（shù）撇（piě）捺（nà）点（diǎn）提（tí）</a:t>
            </a:r>
            <a:r>
              <a:rPr lang="en-US" altLang="zh-CN" sz="2000">
                <a:latin typeface="宋体" panose="02010600030101010101" pitchFamily="2" charset="-122"/>
                <a:ea typeface="宋体" panose="02010600030101010101" pitchFamily="2" charset="-122"/>
                <a:cs typeface="宋体" panose="02010600030101010101" pitchFamily="2" charset="-122"/>
              </a:rPr>
              <a:t>6</a:t>
            </a:r>
            <a:r>
              <a:rPr lang="zh-CN" altLang="en-US" sz="2000">
                <a:latin typeface="宋体" panose="02010600030101010101" pitchFamily="2" charset="-122"/>
                <a:ea typeface="宋体" panose="02010600030101010101" pitchFamily="2" charset="-122"/>
                <a:cs typeface="宋体" panose="02010600030101010101" pitchFamily="2" charset="-122"/>
              </a:rPr>
              <a:t>个基本笔画，以及</a:t>
            </a:r>
            <a:r>
              <a:rPr lang="en-US" altLang="zh-CN" sz="2000">
                <a:latin typeface="宋体" panose="02010600030101010101" pitchFamily="2" charset="-122"/>
                <a:ea typeface="宋体" panose="02010600030101010101" pitchFamily="2" charset="-122"/>
                <a:cs typeface="宋体" panose="02010600030101010101" pitchFamily="2" charset="-122"/>
              </a:rPr>
              <a:t>26</a:t>
            </a:r>
            <a:r>
              <a:rPr lang="zh-CN" altLang="en-US" sz="2000">
                <a:latin typeface="宋体" panose="02010600030101010101" pitchFamily="2" charset="-122"/>
                <a:ea typeface="宋体" panose="02010600030101010101" pitchFamily="2" charset="-122"/>
                <a:cs typeface="宋体" panose="02010600030101010101" pitchFamily="2" charset="-122"/>
              </a:rPr>
              <a:t>个复合笔画（</a:t>
            </a:r>
            <a:r>
              <a:rPr lang="zh-CN" altLang="en-US" sz="2000">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rPr>
              <a:t>《GB13000.1字符集汉字折笔规范》，</a:t>
            </a:r>
            <a:r>
              <a:rPr lang="en-US" altLang="zh-CN" sz="2000">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rPr>
              <a:t>2001</a:t>
            </a:r>
            <a:r>
              <a:rPr lang="zh-CN" altLang="en-US" sz="2000">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rPr>
              <a:t>年</a:t>
            </a:r>
            <a:r>
              <a:rPr lang="en-US" altLang="zh-CN" sz="2000">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rPr>
              <a:t>12</a:t>
            </a:r>
            <a:r>
              <a:rPr lang="zh-CN" altLang="en-US" sz="2000">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rPr>
              <a:t>月</a:t>
            </a:r>
            <a:r>
              <a:rPr lang="en-US" altLang="zh-CN" sz="2000">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rPr>
              <a:t>19</a:t>
            </a:r>
            <a:r>
              <a:rPr lang="zh-CN" altLang="en-US" sz="2000">
                <a:solidFill>
                  <a:schemeClr val="accent1">
                    <a:lumMod val="75000"/>
                  </a:schemeClr>
                </a:solidFill>
                <a:latin typeface="宋体" panose="02010600030101010101" pitchFamily="2" charset="-122"/>
                <a:ea typeface="宋体" panose="02010600030101010101" pitchFamily="2" charset="-122"/>
                <a:cs typeface="宋体" panose="02010600030101010101" pitchFamily="2" charset="-122"/>
              </a:rPr>
              <a:t>日</a:t>
            </a:r>
            <a:r>
              <a:rPr lang="zh-CN" altLang="en-US" sz="2000">
                <a:latin typeface="宋体" panose="02010600030101010101" pitchFamily="2" charset="-122"/>
                <a:ea typeface="宋体" panose="02010600030101010101" pitchFamily="2" charset="-122"/>
                <a:cs typeface="宋体" panose="02010600030101010101" pitchFamily="2" charset="-122"/>
              </a:rPr>
              <a:t>）</a:t>
            </a:r>
          </a:p>
          <a:p>
            <a:r>
              <a:rPr lang="zh-CN" altLang="en-US" sz="2000">
                <a:latin typeface="宋体" panose="02010600030101010101" pitchFamily="2" charset="-122"/>
                <a:ea typeface="宋体" panose="02010600030101010101" pitchFamily="2" charset="-122"/>
                <a:cs typeface="宋体" panose="02010600030101010101" pitchFamily="2" charset="-122"/>
              </a:rPr>
              <a:t>There are 32 strokes Chinese characters, including 6 basic strokes of horizontal (hénɡ), vertical (shù), left-</a:t>
            </a:r>
            <a:r>
              <a:rPr lang="en-US" altLang="zh-CN" sz="2000">
                <a:latin typeface="宋体" panose="02010600030101010101" pitchFamily="2" charset="-122"/>
                <a:ea typeface="宋体" panose="02010600030101010101" pitchFamily="2" charset="-122"/>
                <a:cs typeface="宋体" panose="02010600030101010101" pitchFamily="2" charset="-122"/>
              </a:rPr>
              <a:t>falling</a:t>
            </a:r>
            <a:r>
              <a:rPr lang="zh-CN" altLang="en-US" sz="2000">
                <a:latin typeface="宋体" panose="02010600030101010101" pitchFamily="2" charset="-122"/>
                <a:ea typeface="宋体" panose="02010600030101010101" pitchFamily="2" charset="-122"/>
                <a:cs typeface="宋体" panose="02010600030101010101" pitchFamily="2" charset="-122"/>
              </a:rPr>
              <a:t> (piě), left-</a:t>
            </a:r>
            <a:r>
              <a:rPr lang="en-US" altLang="zh-CN" sz="2000">
                <a:latin typeface="宋体" panose="02010600030101010101" pitchFamily="2" charset="-122"/>
                <a:ea typeface="宋体" panose="02010600030101010101" pitchFamily="2" charset="-122"/>
                <a:cs typeface="宋体" panose="02010600030101010101" pitchFamily="2" charset="-122"/>
              </a:rPr>
              <a:t>falling </a:t>
            </a:r>
            <a:r>
              <a:rPr lang="zh-CN" altLang="en-US"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sym typeface="+mn-ea"/>
              </a:rPr>
              <a:t>nà）</a:t>
            </a:r>
            <a:r>
              <a:rPr lang="en-US" altLang="zh-CN" sz="2000">
                <a:latin typeface="宋体" panose="02010600030101010101" pitchFamily="2" charset="-122"/>
                <a:ea typeface="宋体" panose="02010600030101010101" pitchFamily="2" charset="-122"/>
                <a:cs typeface="宋体" panose="02010600030101010101" pitchFamily="2" charset="-122"/>
                <a:sym typeface="+mn-ea"/>
              </a:rPr>
              <a:t>,dot(</a:t>
            </a:r>
            <a:r>
              <a:rPr lang="zh-CN" altLang="en-US" sz="2000">
                <a:latin typeface="宋体" panose="02010600030101010101" pitchFamily="2" charset="-122"/>
                <a:ea typeface="宋体" panose="02010600030101010101" pitchFamily="2" charset="-122"/>
                <a:cs typeface="宋体" panose="02010600030101010101" pitchFamily="2" charset="-122"/>
                <a:sym typeface="+mn-ea"/>
              </a:rPr>
              <a:t>diǎn</a:t>
            </a:r>
            <a:r>
              <a:rPr lang="en-US" altLang="zh-CN" sz="200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a:latin typeface="宋体" panose="02010600030101010101" pitchFamily="2" charset="-122"/>
                <a:ea typeface="宋体" panose="02010600030101010101" pitchFamily="2" charset="-122"/>
                <a:cs typeface="宋体" panose="02010600030101010101" pitchFamily="2" charset="-122"/>
              </a:rPr>
              <a:t>and raised (</a:t>
            </a:r>
            <a:r>
              <a:rPr lang="en-US" altLang="zh-CN" sz="2000">
                <a:latin typeface="宋体" panose="02010600030101010101" pitchFamily="2" charset="-122"/>
                <a:ea typeface="宋体" panose="02010600030101010101" pitchFamily="2" charset="-122"/>
                <a:cs typeface="宋体" panose="02010600030101010101" pitchFamily="2" charset="-122"/>
              </a:rPr>
              <a:t>t</a:t>
            </a:r>
            <a:r>
              <a:rPr lang="zh-CN" altLang="en-US" sz="2000">
                <a:latin typeface="宋体" panose="02010600030101010101" pitchFamily="2" charset="-122"/>
                <a:ea typeface="宋体" panose="02010600030101010101" pitchFamily="2" charset="-122"/>
                <a:cs typeface="宋体" panose="02010600030101010101" pitchFamily="2" charset="-122"/>
              </a:rPr>
              <a:t>í), and 26 compound strokes (GB13000.1 Character Set Chinese Character Folding Standard, December 19, 2001)</a:t>
            </a:r>
          </a:p>
        </p:txBody>
      </p:sp>
      <p:sp>
        <p:nvSpPr>
          <p:cNvPr id="10" name="文本框 9"/>
          <p:cNvSpPr txBox="1"/>
          <p:nvPr/>
        </p:nvSpPr>
        <p:spPr>
          <a:xfrm>
            <a:off x="975995" y="2409825"/>
            <a:ext cx="10600690" cy="1946275"/>
          </a:xfrm>
          <a:prstGeom prst="rect">
            <a:avLst/>
          </a:prstGeom>
          <a:noFill/>
        </p:spPr>
        <p:txBody>
          <a:bodyPr wrap="square" rtlCol="0">
            <a:noAutofit/>
          </a:bodyPr>
          <a:lstStyle/>
          <a:p>
            <a:r>
              <a:rPr lang="zh-CN" altLang="en-US" sz="2000">
                <a:latin typeface="宋体" panose="02010600030101010101" pitchFamily="2" charset="-122"/>
                <a:ea typeface="宋体" panose="02010600030101010101" pitchFamily="2" charset="-122"/>
              </a:rPr>
              <a:t>笔画是构成汉字字形的最小连笔单位，笔画书写不正确，汉字书写就可能产生错误。</a:t>
            </a:r>
          </a:p>
          <a:p>
            <a:r>
              <a:rPr lang="zh-CN" altLang="en-US" sz="2000">
                <a:latin typeface="宋体" panose="02010600030101010101" pitchFamily="2" charset="-122"/>
                <a:ea typeface="宋体" panose="02010600030101010101" pitchFamily="2" charset="-122"/>
              </a:rPr>
              <a:t>Stroke is the smallest Lian Bi unit that constitutes the font of Chinese characters. If the stroke writing is incorrect, the writing of Chinese characters may make mistakes.</a:t>
            </a:r>
          </a:p>
        </p:txBody>
      </p:sp>
      <p:pic>
        <p:nvPicPr>
          <p:cNvPr id="8" name="图片 7"/>
          <p:cNvPicPr>
            <a:picLocks noChangeAspect="1"/>
          </p:cNvPicPr>
          <p:nvPr/>
        </p:nvPicPr>
        <p:blipFill>
          <a:blip r:embed="rId4"/>
          <a:stretch>
            <a:fillRect/>
          </a:stretch>
        </p:blipFill>
        <p:spPr>
          <a:xfrm>
            <a:off x="3736975" y="1361440"/>
            <a:ext cx="4060190" cy="5477510"/>
          </a:xfrm>
          <a:prstGeom prst="rect">
            <a:avLst/>
          </a:prstGeom>
        </p:spPr>
      </p:pic>
      <p:pic>
        <p:nvPicPr>
          <p:cNvPr id="3" name="图片 2"/>
          <p:cNvPicPr>
            <a:picLocks noChangeAspect="1"/>
          </p:cNvPicPr>
          <p:nvPr userDrawn="1">
            <p:custDataLst>
              <p:tags r:id="rId2"/>
            </p:custDataLst>
          </p:nvPr>
        </p:nvPicPr>
        <p:blipFill>
          <a:blip r:embed="rId5"/>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9" grpId="1"/>
      <p:bldP spid="10" grpId="0"/>
      <p:bldP spid="1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80110" y="953135"/>
            <a:ext cx="9926955" cy="829945"/>
          </a:xfrm>
          <a:prstGeom prst="rect">
            <a:avLst/>
          </a:prstGeom>
          <a:noFill/>
        </p:spPr>
        <p:txBody>
          <a:bodyPr wrap="square" rtlCol="0">
            <a:spAutoFit/>
          </a:bodyPr>
          <a:lstStyle/>
          <a:p>
            <a:r>
              <a:rPr lang="en-US" altLang="zh-CN" sz="2400" b="1">
                <a:latin typeface="宋体" panose="02010600030101010101" pitchFamily="2" charset="-122"/>
                <a:ea typeface="宋体" panose="02010600030101010101" pitchFamily="2" charset="-122"/>
                <a:cs typeface="宋体" panose="02010600030101010101" pitchFamily="2" charset="-122"/>
              </a:rPr>
              <a:t>2.</a:t>
            </a:r>
            <a:r>
              <a:rPr lang="zh-CN" altLang="en-US" sz="2400" b="1">
                <a:latin typeface="宋体" panose="02010600030101010101" pitchFamily="2" charset="-122"/>
                <a:ea typeface="宋体" panose="02010600030101010101" pitchFamily="2" charset="-122"/>
                <a:cs typeface="宋体" panose="02010600030101010101" pitchFamily="2" charset="-122"/>
              </a:rPr>
              <a:t>笔画教学与整字教学有机结合</a:t>
            </a:r>
          </a:p>
          <a:p>
            <a:r>
              <a:rPr lang="zh-CN" altLang="en-US" sz="2400" b="1">
                <a:latin typeface="宋体" panose="02010600030101010101" pitchFamily="2" charset="-122"/>
                <a:ea typeface="宋体" panose="02010600030101010101" pitchFamily="2" charset="-122"/>
                <a:cs typeface="宋体" panose="02010600030101010101" pitchFamily="2" charset="-122"/>
              </a:rPr>
              <a:t>combini</a:t>
            </a:r>
            <a:r>
              <a:rPr lang="en-US" altLang="zh-CN" sz="2400" b="1">
                <a:latin typeface="宋体" panose="02010600030101010101" pitchFamily="2" charset="-122"/>
                <a:ea typeface="宋体" panose="02010600030101010101" pitchFamily="2" charset="-122"/>
                <a:cs typeface="宋体" panose="02010600030101010101" pitchFamily="2" charset="-122"/>
              </a:rPr>
              <a:t>ng </a:t>
            </a:r>
            <a:r>
              <a:rPr lang="zh-CN" altLang="en-US" sz="2400" b="1">
                <a:latin typeface="宋体" panose="02010600030101010101" pitchFamily="2" charset="-122"/>
                <a:ea typeface="宋体" panose="02010600030101010101" pitchFamily="2" charset="-122"/>
                <a:cs typeface="宋体" panose="02010600030101010101" pitchFamily="2" charset="-122"/>
              </a:rPr>
              <a:t>stroke teaching </a:t>
            </a:r>
            <a:r>
              <a:rPr lang="en-US" altLang="zh-CN" sz="2400" b="1">
                <a:latin typeface="宋体" panose="02010600030101010101" pitchFamily="2" charset="-122"/>
                <a:ea typeface="宋体" panose="02010600030101010101" pitchFamily="2" charset="-122"/>
                <a:cs typeface="宋体" panose="02010600030101010101" pitchFamily="2" charset="-122"/>
              </a:rPr>
              <a:t>with</a:t>
            </a:r>
            <a:r>
              <a:rPr lang="zh-CN" altLang="en-US" sz="2400" b="1">
                <a:latin typeface="宋体" panose="02010600030101010101" pitchFamily="2" charset="-122"/>
                <a:ea typeface="宋体" panose="02010600030101010101" pitchFamily="2" charset="-122"/>
                <a:cs typeface="宋体" panose="02010600030101010101" pitchFamily="2" charset="-122"/>
              </a:rPr>
              <a:t> whole word teaching</a:t>
            </a:r>
          </a:p>
        </p:txBody>
      </p:sp>
      <p:sp>
        <p:nvSpPr>
          <p:cNvPr id="4" name="文本框 3"/>
          <p:cNvSpPr txBox="1"/>
          <p:nvPr/>
        </p:nvSpPr>
        <p:spPr>
          <a:xfrm>
            <a:off x="880110" y="1837055"/>
            <a:ext cx="10340975" cy="4688840"/>
          </a:xfrm>
          <a:prstGeom prst="rect">
            <a:avLst/>
          </a:prstGeom>
          <a:noFill/>
        </p:spPr>
        <p:txBody>
          <a:bodyPr wrap="square" rtlCol="0">
            <a:noAutofit/>
          </a:bodyPr>
          <a:lstStyle/>
          <a:p>
            <a:pPr indent="0" fontAlgn="auto">
              <a:lnSpc>
                <a:spcPct val="150000"/>
              </a:lnSpc>
            </a:pPr>
            <a:r>
              <a:rPr lang="zh-CN" altLang="en-US" sz="2000">
                <a:latin typeface="宋体" panose="02010600030101010101" pitchFamily="2" charset="-122"/>
                <a:ea typeface="宋体" panose="02010600030101010101" pitchFamily="2" charset="-122"/>
                <a:cs typeface="宋体" panose="02010600030101010101" pitchFamily="2" charset="-122"/>
              </a:rPr>
              <a:t>笔画教学是必要的，这是书写汉字的基础。但是，</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单纯</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的笔画教学的质量也是不高的。同一个笔画在不同的汉字中会出现细微的变化，同一个汉字作为一个整字和作为另一个汉字的一部分其笔画也会出现变化。因此，笔画教学应当融入进具体的汉字教学中。</a:t>
            </a:r>
          </a:p>
          <a:p>
            <a:pPr indent="0" fontAlgn="auto">
              <a:lnSpc>
                <a:spcPct val="150000"/>
              </a:lnSpc>
            </a:pPr>
            <a:r>
              <a:rPr lang="zh-CN" altLang="en-US" sz="2000">
                <a:latin typeface="宋体" panose="02010600030101010101" pitchFamily="2" charset="-122"/>
                <a:ea typeface="宋体" panose="02010600030101010101" pitchFamily="2" charset="-122"/>
                <a:cs typeface="宋体" panose="02010600030101010101" pitchFamily="2" charset="-122"/>
              </a:rPr>
              <a:t>Stroke teaching is necessary, which is the basis of writing Chinese characters. However, the quality of "pure" stroke teaching is not high. The same stroke will change slightly in different Chinese characters, and </a:t>
            </a:r>
            <a:r>
              <a:rPr lang="en-US" altLang="zh-CN" sz="2000">
                <a:latin typeface="宋体" panose="02010600030101010101" pitchFamily="2" charset="-122"/>
                <a:ea typeface="宋体" panose="02010600030101010101" pitchFamily="2" charset="-122"/>
                <a:cs typeface="宋体" panose="02010600030101010101" pitchFamily="2" charset="-122"/>
              </a:rPr>
              <a:t>t</a:t>
            </a:r>
            <a:r>
              <a:rPr lang="zh-CN" altLang="en-US" sz="2000">
                <a:latin typeface="宋体" panose="02010600030101010101" pitchFamily="2" charset="-122"/>
                <a:ea typeface="宋体" panose="02010600030101010101" pitchFamily="2" charset="-122"/>
                <a:cs typeface="宋体" panose="02010600030101010101" pitchFamily="2" charset="-122"/>
              </a:rPr>
              <a:t>he stroke of the same Chinese character as a </a:t>
            </a:r>
            <a:r>
              <a:rPr lang="en-US" altLang="zh-CN" sz="2000">
                <a:latin typeface="宋体" panose="02010600030101010101" pitchFamily="2" charset="-122"/>
                <a:ea typeface="宋体" panose="02010600030101010101" pitchFamily="2" charset="-122"/>
                <a:cs typeface="宋体" panose="02010600030101010101" pitchFamily="2" charset="-122"/>
              </a:rPr>
              <a:t>single character</a:t>
            </a:r>
            <a:r>
              <a:rPr lang="zh-CN" altLang="en-US" sz="2000">
                <a:latin typeface="宋体" panose="02010600030101010101" pitchFamily="2" charset="-122"/>
                <a:ea typeface="宋体" panose="02010600030101010101" pitchFamily="2" charset="-122"/>
                <a:cs typeface="宋体" panose="02010600030101010101" pitchFamily="2" charset="-122"/>
              </a:rPr>
              <a:t> and as a part of another character will also change。</a:t>
            </a:r>
            <a:r>
              <a:rPr lang="en-US" altLang="zh-CN" sz="2000">
                <a:latin typeface="宋体" panose="02010600030101010101" pitchFamily="2" charset="-122"/>
                <a:ea typeface="宋体" panose="02010600030101010101" pitchFamily="2" charset="-122"/>
                <a:cs typeface="宋体" panose="02010600030101010101" pitchFamily="2" charset="-122"/>
              </a:rPr>
              <a:t>So </a:t>
            </a:r>
            <a:r>
              <a:rPr lang="zh-CN" altLang="en-US" sz="2000">
                <a:latin typeface="宋体" panose="02010600030101010101" pitchFamily="2" charset="-122"/>
                <a:ea typeface="宋体" panose="02010600030101010101" pitchFamily="2" charset="-122"/>
                <a:cs typeface="宋体" panose="02010600030101010101" pitchFamily="2" charset="-122"/>
              </a:rPr>
              <a:t>stroke teaching should be integrated into the specific Chinese character teaching.</a:t>
            </a:r>
          </a:p>
        </p:txBody>
      </p:sp>
      <p:pic>
        <p:nvPicPr>
          <p:cNvPr id="10" name="图片 9"/>
          <p:cNvPicPr>
            <a:picLocks noChangeAspect="1"/>
          </p:cNvPicPr>
          <p:nvPr userDrawn="1">
            <p:custDataLst>
              <p:tags r:id="rId2"/>
            </p:custDataLst>
          </p:nvPr>
        </p:nvPicPr>
        <p:blipFill>
          <a:blip r:embed="rId4"/>
          <a:stretch>
            <a:fillRect/>
          </a:stretch>
        </p:blipFill>
        <p:spPr>
          <a:xfrm>
            <a:off x="0" y="4858339"/>
            <a:ext cx="2042337" cy="1999661"/>
          </a:xfrm>
          <a:prstGeom prst="rect">
            <a:avLst/>
          </a:prstGeom>
          <a:noFill/>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11"/>
          <p:cNvPicPr>
            <a:picLocks noChangeAspect="1"/>
          </p:cNvPicPr>
          <p:nvPr/>
        </p:nvPicPr>
        <p:blipFill>
          <a:blip r:embed="rId4"/>
          <a:stretch>
            <a:fillRect/>
          </a:stretch>
        </p:blipFill>
        <p:spPr>
          <a:xfrm>
            <a:off x="5959475" y="1849120"/>
            <a:ext cx="4219575" cy="1301750"/>
          </a:xfrm>
          <a:prstGeom prst="rect">
            <a:avLst/>
          </a:prstGeom>
          <a:noFill/>
          <a:ln>
            <a:noFill/>
          </a:ln>
        </p:spPr>
      </p:pic>
      <p:sp>
        <p:nvSpPr>
          <p:cNvPr id="10" name="文本框 9"/>
          <p:cNvSpPr txBox="1"/>
          <p:nvPr/>
        </p:nvSpPr>
        <p:spPr>
          <a:xfrm>
            <a:off x="1083945" y="2329815"/>
            <a:ext cx="2338705" cy="645160"/>
          </a:xfrm>
          <a:prstGeom prst="rect">
            <a:avLst/>
          </a:prstGeom>
          <a:noFill/>
        </p:spPr>
        <p:txBody>
          <a:bodyPr wrap="square" rtlCol="0" anchor="t">
            <a:spAutoFit/>
          </a:bodyPr>
          <a:lstStyle/>
          <a:p>
            <a:pPr algn="ctr"/>
            <a:r>
              <a:rPr lang="zh-CN" altLang="en-US">
                <a:sym typeface="+mn-ea"/>
              </a:rPr>
              <a:t>（shù zhé zhé ɡōu ）</a:t>
            </a:r>
            <a:endParaRPr lang="zh-CN" altLang="en-US"/>
          </a:p>
          <a:p>
            <a:pPr algn="ctr"/>
            <a:r>
              <a:rPr lang="zh-CN" altLang="en-US">
                <a:sym typeface="+mn-ea"/>
              </a:rPr>
              <a:t>竖折折钩</a:t>
            </a:r>
            <a:endParaRPr lang="zh-CN" altLang="en-US"/>
          </a:p>
        </p:txBody>
      </p:sp>
      <p:pic>
        <p:nvPicPr>
          <p:cNvPr id="33" name="图片 32"/>
          <p:cNvPicPr>
            <a:picLocks noChangeAspect="1"/>
          </p:cNvPicPr>
          <p:nvPr/>
        </p:nvPicPr>
        <p:blipFill>
          <a:blip r:embed="rId5"/>
          <a:stretch>
            <a:fillRect/>
          </a:stretch>
        </p:blipFill>
        <p:spPr>
          <a:xfrm>
            <a:off x="4062095" y="4151630"/>
            <a:ext cx="885825" cy="895350"/>
          </a:xfrm>
          <a:prstGeom prst="rect">
            <a:avLst/>
          </a:prstGeom>
        </p:spPr>
      </p:pic>
      <p:pic>
        <p:nvPicPr>
          <p:cNvPr id="34" name="图片 33"/>
          <p:cNvPicPr>
            <a:picLocks noChangeAspect="1"/>
          </p:cNvPicPr>
          <p:nvPr/>
        </p:nvPicPr>
        <p:blipFill>
          <a:blip r:embed="rId6"/>
          <a:stretch>
            <a:fillRect/>
          </a:stretch>
        </p:blipFill>
        <p:spPr>
          <a:xfrm>
            <a:off x="4062095" y="2138045"/>
            <a:ext cx="876300" cy="900430"/>
          </a:xfrm>
          <a:prstGeom prst="rect">
            <a:avLst/>
          </a:prstGeom>
        </p:spPr>
      </p:pic>
      <p:pic>
        <p:nvPicPr>
          <p:cNvPr id="35" name="图片 34"/>
          <p:cNvPicPr>
            <a:picLocks noChangeAspect="1"/>
          </p:cNvPicPr>
          <p:nvPr/>
        </p:nvPicPr>
        <p:blipFill>
          <a:blip r:embed="rId7"/>
          <a:srcRect l="24758" r="26543"/>
          <a:stretch>
            <a:fillRect/>
          </a:stretch>
        </p:blipFill>
        <p:spPr>
          <a:xfrm>
            <a:off x="5959475" y="3983355"/>
            <a:ext cx="4925060" cy="1345565"/>
          </a:xfrm>
          <a:prstGeom prst="rect">
            <a:avLst/>
          </a:prstGeom>
          <a:noFill/>
          <a:ln>
            <a:noFill/>
          </a:ln>
        </p:spPr>
      </p:pic>
      <p:pic>
        <p:nvPicPr>
          <p:cNvPr id="36" name="图片 35"/>
          <p:cNvPicPr>
            <a:picLocks noChangeAspect="1"/>
          </p:cNvPicPr>
          <p:nvPr/>
        </p:nvPicPr>
        <p:blipFill>
          <a:blip r:embed="rId8"/>
          <a:stretch>
            <a:fillRect/>
          </a:stretch>
        </p:blipFill>
        <p:spPr>
          <a:xfrm>
            <a:off x="1608455" y="3038475"/>
            <a:ext cx="1065530" cy="1113155"/>
          </a:xfrm>
          <a:prstGeom prst="rect">
            <a:avLst/>
          </a:prstGeom>
        </p:spPr>
      </p:pic>
      <p:pic>
        <p:nvPicPr>
          <p:cNvPr id="2" name="图片 1"/>
          <p:cNvPicPr>
            <a:picLocks noChangeAspect="1"/>
          </p:cNvPicPr>
          <p:nvPr userDrawn="1">
            <p:custDataLst>
              <p:tags r:id="rId2"/>
            </p:custDataLst>
          </p:nvPr>
        </p:nvPicPr>
        <p:blipFill>
          <a:blip r:embed="rId9"/>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400" y="335985"/>
            <a:ext cx="10969200" cy="705600"/>
          </a:xfrm>
        </p:spPr>
        <p:txBody>
          <a:bodyPr>
            <a:normAutofit/>
          </a:bodyPr>
          <a:lstStyle/>
          <a:p>
            <a:r>
              <a:rPr lang="zh-CN" altLang="en-US"/>
              <a:t>（一）笔画偏误</a:t>
            </a:r>
            <a:r>
              <a:rPr lang="zh-CN" altLang="en-US" sz="3200"/>
              <a:t>（Stroke </a:t>
            </a:r>
            <a:r>
              <a:rPr lang="en-US" altLang="zh-CN" sz="3200"/>
              <a:t>Bias</a:t>
            </a:r>
            <a:r>
              <a:rPr lang="zh-CN" altLang="en-US" sz="3200"/>
              <a:t>）</a:t>
            </a:r>
          </a:p>
        </p:txBody>
      </p:sp>
      <p:sp>
        <p:nvSpPr>
          <p:cNvPr id="5" name="标题 1"/>
          <p:cNvSpPr>
            <a:spLocks noGrp="1"/>
          </p:cNvSpPr>
          <p:nvPr/>
        </p:nvSpPr>
        <p:spPr>
          <a:xfrm>
            <a:off x="896690" y="1092270"/>
            <a:ext cx="10969200" cy="705600"/>
          </a:xfrm>
          <a:prstGeom prst="rect">
            <a:avLst/>
          </a:prstGeom>
        </p:spPr>
        <p:txBody>
          <a:bodyPr vert="horz" lIns="90000" tIns="46800" rIns="90000" bIns="46800" rtlCol="0" anchor="ctr" anchorCtr="0"/>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zh-CN" altLang="en-US" sz="2800">
                <a:latin typeface="微软雅黑" panose="020B0503020204020204" charset="-122"/>
                <a:ea typeface="微软雅黑" panose="020B0503020204020204" charset="-122"/>
                <a:cs typeface="宋体" panose="02010600030101010101" pitchFamily="2" charset="-122"/>
              </a:rPr>
              <a:t>汉字笔画</a:t>
            </a:r>
            <a:r>
              <a:rPr lang="zh-CN" altLang="en-US" sz="2400" b="0">
                <a:latin typeface="宋体" panose="02010600030101010101" pitchFamily="2" charset="-122"/>
                <a:ea typeface="宋体" panose="02010600030101010101" pitchFamily="2" charset="-122"/>
                <a:cs typeface="宋体" panose="02010600030101010101" pitchFamily="2" charset="-122"/>
              </a:rPr>
              <a:t>（</a:t>
            </a:r>
            <a:r>
              <a:rPr lang="en-US" altLang="zh-CN" sz="2400">
                <a:latin typeface="宋体" panose="02010600030101010101" pitchFamily="2" charset="-122"/>
                <a:ea typeface="宋体" panose="02010600030101010101" pitchFamily="2" charset="-122"/>
                <a:cs typeface="宋体" panose="02010600030101010101" pitchFamily="2" charset="-122"/>
              </a:rPr>
              <a:t>The strokes of Chinese character</a:t>
            </a:r>
            <a:r>
              <a:rPr lang="zh-CN" altLang="en-US" sz="2400" b="0">
                <a:latin typeface="宋体" panose="02010600030101010101" pitchFamily="2" charset="-122"/>
                <a:ea typeface="宋体" panose="02010600030101010101" pitchFamily="2" charset="-122"/>
                <a:cs typeface="宋体" panose="02010600030101010101" pitchFamily="2" charset="-122"/>
              </a:rPr>
              <a:t>）</a:t>
            </a:r>
          </a:p>
        </p:txBody>
      </p:sp>
      <p:sp>
        <p:nvSpPr>
          <p:cNvPr id="7" name="文本框 6"/>
          <p:cNvSpPr txBox="1"/>
          <p:nvPr/>
        </p:nvSpPr>
        <p:spPr>
          <a:xfrm>
            <a:off x="848360" y="2025015"/>
            <a:ext cx="11295380" cy="891540"/>
          </a:xfrm>
          <a:prstGeom prst="rect">
            <a:avLst/>
          </a:prstGeom>
          <a:noFill/>
        </p:spPr>
        <p:txBody>
          <a:bodyPr wrap="square" rtlCol="0">
            <a:spAutoFit/>
          </a:bodyPr>
          <a:lstStyle/>
          <a:p>
            <a:r>
              <a:rPr lang="en-US" altLang="zh-CN" sz="2800" b="1">
                <a:latin typeface="宋体" panose="02010600030101010101" pitchFamily="2" charset="-122"/>
                <a:ea typeface="宋体" panose="02010600030101010101" pitchFamily="2" charset="-122"/>
                <a:cs typeface="宋体" panose="02010600030101010101" pitchFamily="2" charset="-122"/>
                <a:sym typeface="+mn-ea"/>
              </a:rPr>
              <a:t>1.</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笔画是</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不间断</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的各种形状的</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点</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和</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线</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r>
              <a:rPr lang="zh-CN" altLang="en-US" sz="2400" b="1">
                <a:latin typeface="宋体" panose="02010600030101010101" pitchFamily="2" charset="-122"/>
                <a:ea typeface="宋体" panose="02010600030101010101" pitchFamily="2" charset="-122"/>
                <a:cs typeface="宋体" panose="02010600030101010101" pitchFamily="2" charset="-122"/>
              </a:rPr>
              <a:t>A stroke is an uninterrupted point and line of various shapes.</a:t>
            </a:r>
          </a:p>
        </p:txBody>
      </p:sp>
      <p:pic>
        <p:nvPicPr>
          <p:cNvPr id="3" name="图片 2"/>
          <p:cNvPicPr>
            <a:picLocks noChangeAspect="1"/>
          </p:cNvPicPr>
          <p:nvPr/>
        </p:nvPicPr>
        <p:blipFill>
          <a:blip r:embed="rId7"/>
          <a:stretch>
            <a:fillRect/>
          </a:stretch>
        </p:blipFill>
        <p:spPr>
          <a:xfrm>
            <a:off x="1147445" y="4131310"/>
            <a:ext cx="1270000" cy="1304290"/>
          </a:xfrm>
          <a:prstGeom prst="rect">
            <a:avLst/>
          </a:prstGeom>
        </p:spPr>
      </p:pic>
      <p:pic>
        <p:nvPicPr>
          <p:cNvPr id="4" name="图片 3"/>
          <p:cNvPicPr>
            <a:picLocks noChangeAspect="1"/>
          </p:cNvPicPr>
          <p:nvPr>
            <p:custDataLst>
              <p:tags r:id="rId2"/>
            </p:custDataLst>
          </p:nvPr>
        </p:nvPicPr>
        <p:blipFill>
          <a:blip r:embed="rId8"/>
          <a:stretch>
            <a:fillRect/>
          </a:stretch>
        </p:blipFill>
        <p:spPr>
          <a:xfrm>
            <a:off x="3102610" y="4130040"/>
            <a:ext cx="1261745" cy="1304290"/>
          </a:xfrm>
          <a:prstGeom prst="rect">
            <a:avLst/>
          </a:prstGeom>
        </p:spPr>
      </p:pic>
      <p:pic>
        <p:nvPicPr>
          <p:cNvPr id="6" name="图片 5"/>
          <p:cNvPicPr>
            <a:picLocks noChangeAspect="1"/>
          </p:cNvPicPr>
          <p:nvPr>
            <p:custDataLst>
              <p:tags r:id="rId3"/>
            </p:custDataLst>
          </p:nvPr>
        </p:nvPicPr>
        <p:blipFill>
          <a:blip r:embed="rId9"/>
          <a:stretch>
            <a:fillRect/>
          </a:stretch>
        </p:blipFill>
        <p:spPr>
          <a:xfrm>
            <a:off x="5067300" y="4130675"/>
            <a:ext cx="1282065" cy="1304290"/>
          </a:xfrm>
          <a:prstGeom prst="rect">
            <a:avLst/>
          </a:prstGeom>
        </p:spPr>
      </p:pic>
      <p:pic>
        <p:nvPicPr>
          <p:cNvPr id="8" name="图片 7"/>
          <p:cNvPicPr>
            <a:picLocks noChangeAspect="1"/>
          </p:cNvPicPr>
          <p:nvPr/>
        </p:nvPicPr>
        <p:blipFill>
          <a:blip r:embed="rId10"/>
          <a:stretch>
            <a:fillRect/>
          </a:stretch>
        </p:blipFill>
        <p:spPr>
          <a:xfrm>
            <a:off x="7034530" y="4129405"/>
            <a:ext cx="1297305" cy="1304925"/>
          </a:xfrm>
          <a:prstGeom prst="rect">
            <a:avLst/>
          </a:prstGeom>
        </p:spPr>
      </p:pic>
      <p:pic>
        <p:nvPicPr>
          <p:cNvPr id="9" name="图片 8"/>
          <p:cNvPicPr>
            <a:picLocks noChangeAspect="1"/>
          </p:cNvPicPr>
          <p:nvPr>
            <p:custDataLst>
              <p:tags r:id="rId4"/>
            </p:custDataLst>
          </p:nvPr>
        </p:nvPicPr>
        <p:blipFill>
          <a:blip r:embed="rId11"/>
          <a:stretch>
            <a:fillRect/>
          </a:stretch>
        </p:blipFill>
        <p:spPr>
          <a:xfrm>
            <a:off x="9017000" y="4130675"/>
            <a:ext cx="1289050" cy="1303655"/>
          </a:xfrm>
          <a:prstGeom prst="rect">
            <a:avLst/>
          </a:prstGeom>
        </p:spPr>
      </p:pic>
      <p:sp>
        <p:nvSpPr>
          <p:cNvPr id="10" name="文本框 9"/>
          <p:cNvSpPr txBox="1"/>
          <p:nvPr/>
        </p:nvSpPr>
        <p:spPr>
          <a:xfrm>
            <a:off x="1212215" y="3245485"/>
            <a:ext cx="1205230" cy="706755"/>
          </a:xfrm>
          <a:prstGeom prst="rect">
            <a:avLst/>
          </a:prstGeom>
          <a:noFill/>
        </p:spPr>
        <p:txBody>
          <a:bodyPr wrap="square" rtlCol="0">
            <a:sp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（hénɡ）</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横</a:t>
            </a:r>
          </a:p>
        </p:txBody>
      </p:sp>
      <p:sp>
        <p:nvSpPr>
          <p:cNvPr id="11" name="文本框 10"/>
          <p:cNvSpPr txBox="1"/>
          <p:nvPr/>
        </p:nvSpPr>
        <p:spPr>
          <a:xfrm>
            <a:off x="3297555" y="3330575"/>
            <a:ext cx="1066800" cy="706755"/>
          </a:xfrm>
          <a:prstGeom prst="rect">
            <a:avLst/>
          </a:prstGeom>
          <a:noFill/>
        </p:spPr>
        <p:txBody>
          <a:bodyPr wrap="square" rtlCol="0" anchor="t">
            <a:sp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（shù）</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竖</a:t>
            </a:r>
          </a:p>
        </p:txBody>
      </p:sp>
      <p:sp>
        <p:nvSpPr>
          <p:cNvPr id="17" name="文本框 16"/>
          <p:cNvSpPr txBox="1"/>
          <p:nvPr/>
        </p:nvSpPr>
        <p:spPr>
          <a:xfrm>
            <a:off x="5262245" y="3330575"/>
            <a:ext cx="1066800" cy="706755"/>
          </a:xfrm>
          <a:prstGeom prst="rect">
            <a:avLst/>
          </a:prstGeom>
          <a:noFill/>
        </p:spPr>
        <p:txBody>
          <a:bodyPr wrap="square" rtlCol="0" anchor="t">
            <a:sp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（piě）</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撇</a:t>
            </a:r>
          </a:p>
        </p:txBody>
      </p:sp>
      <p:sp>
        <p:nvSpPr>
          <p:cNvPr id="19" name="文本框 18"/>
          <p:cNvSpPr txBox="1"/>
          <p:nvPr/>
        </p:nvSpPr>
        <p:spPr>
          <a:xfrm>
            <a:off x="7265035" y="3330575"/>
            <a:ext cx="914400" cy="706755"/>
          </a:xfrm>
          <a:prstGeom prst="rect">
            <a:avLst/>
          </a:prstGeom>
          <a:noFill/>
        </p:spPr>
        <p:txBody>
          <a:bodyPr wrap="square" rtlCol="0" anchor="t">
            <a:sp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（nà）</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捺</a:t>
            </a:r>
          </a:p>
        </p:txBody>
      </p:sp>
      <p:sp>
        <p:nvSpPr>
          <p:cNvPr id="20" name="文本框 19"/>
          <p:cNvSpPr txBox="1"/>
          <p:nvPr/>
        </p:nvSpPr>
        <p:spPr>
          <a:xfrm>
            <a:off x="9075420" y="3330575"/>
            <a:ext cx="1219200" cy="706755"/>
          </a:xfrm>
          <a:prstGeom prst="rect">
            <a:avLst/>
          </a:prstGeom>
          <a:noFill/>
        </p:spPr>
        <p:txBody>
          <a:bodyPr wrap="square" rtlCol="0" anchor="t">
            <a:sp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（diǎn）</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点</a:t>
            </a:r>
          </a:p>
        </p:txBody>
      </p:sp>
      <p:pic>
        <p:nvPicPr>
          <p:cNvPr id="12" name="图片 11"/>
          <p:cNvPicPr>
            <a:picLocks noChangeAspect="1"/>
          </p:cNvPicPr>
          <p:nvPr userDrawn="1">
            <p:custDataLst>
              <p:tags r:id="rId5"/>
            </p:custDataLst>
          </p:nvPr>
        </p:nvPicPr>
        <p:blipFill>
          <a:blip r:embed="rId12"/>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10" grpId="0"/>
      <p:bldP spid="10" grpId="1"/>
      <p:bldP spid="11" grpId="0"/>
      <p:bldP spid="11" grpId="1"/>
      <p:bldP spid="17" grpId="0"/>
      <p:bldP spid="17" grpId="1"/>
      <p:bldP spid="19" grpId="0"/>
      <p:bldP spid="19" grpId="1"/>
      <p:bldP spid="20" grpId="0"/>
      <p:bldP spid="2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3602355" y="1790700"/>
            <a:ext cx="1634490" cy="1294130"/>
          </a:xfrm>
          <a:prstGeom prst="rect">
            <a:avLst/>
          </a:prstGeom>
          <a:noFill/>
        </p:spPr>
        <p:txBody>
          <a:bodyPr wrap="square" rtlCol="0" anchor="t">
            <a:noAutofit/>
          </a:bodyPr>
          <a:lstStyle/>
          <a:p>
            <a:pPr algn="ctr"/>
            <a:r>
              <a:rPr lang="zh-CN" altLang="en-US" sz="3600"/>
              <a:t>（mù）</a:t>
            </a:r>
          </a:p>
          <a:p>
            <a:pPr algn="ctr"/>
            <a:r>
              <a:rPr lang="zh-CN" altLang="en-US" sz="3600">
                <a:sym typeface="+mn-ea"/>
              </a:rPr>
              <a:t>木</a:t>
            </a:r>
          </a:p>
        </p:txBody>
      </p:sp>
      <p:sp>
        <p:nvSpPr>
          <p:cNvPr id="19" name="文本框 18"/>
          <p:cNvSpPr txBox="1"/>
          <p:nvPr/>
        </p:nvSpPr>
        <p:spPr>
          <a:xfrm>
            <a:off x="8020050" y="2212340"/>
            <a:ext cx="914400" cy="706755"/>
          </a:xfrm>
          <a:prstGeom prst="rect">
            <a:avLst/>
          </a:prstGeom>
          <a:noFill/>
        </p:spPr>
        <p:txBody>
          <a:bodyPr wrap="square" rtlCol="0" anchor="t">
            <a:sp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（nà）</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捺</a:t>
            </a:r>
          </a:p>
        </p:txBody>
      </p:sp>
      <p:sp>
        <p:nvSpPr>
          <p:cNvPr id="4" name="文本框 3"/>
          <p:cNvSpPr txBox="1"/>
          <p:nvPr/>
        </p:nvSpPr>
        <p:spPr>
          <a:xfrm>
            <a:off x="3489960" y="3665855"/>
            <a:ext cx="1850390" cy="1343025"/>
          </a:xfrm>
          <a:prstGeom prst="rect">
            <a:avLst/>
          </a:prstGeom>
          <a:noFill/>
        </p:spPr>
        <p:txBody>
          <a:bodyPr wrap="square" rtlCol="0" anchor="t">
            <a:noAutofit/>
          </a:bodyPr>
          <a:lstStyle/>
          <a:p>
            <a:pPr algn="ctr"/>
            <a:r>
              <a:rPr lang="zh-CN" altLang="en-US" sz="3200">
                <a:latin typeface="微软雅黑" panose="020B0503020204020204" charset="-122"/>
                <a:ea typeface="微软雅黑" panose="020B0503020204020204" charset="-122"/>
                <a:cs typeface="微软雅黑" panose="020B0503020204020204" charset="-122"/>
              </a:rPr>
              <a:t>（yànɡ）</a:t>
            </a:r>
          </a:p>
          <a:p>
            <a:pPr algn="ctr"/>
            <a:r>
              <a:rPr lang="zh-CN" altLang="en-US" sz="4000">
                <a:latin typeface="华光楷体_CNKI" panose="02000500000000000000" charset="-122"/>
                <a:ea typeface="华光楷体_CNKI" panose="02000500000000000000" charset="-122"/>
                <a:cs typeface="华光楷体_CNKI" panose="02000500000000000000" charset="-122"/>
                <a:sym typeface="+mn-ea"/>
              </a:rPr>
              <a:t>样</a:t>
            </a:r>
          </a:p>
        </p:txBody>
      </p:sp>
      <p:sp>
        <p:nvSpPr>
          <p:cNvPr id="20" name="右箭头 19"/>
          <p:cNvSpPr/>
          <p:nvPr/>
        </p:nvSpPr>
        <p:spPr>
          <a:xfrm>
            <a:off x="7376795" y="2529205"/>
            <a:ext cx="554355" cy="75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右箭头 20"/>
          <p:cNvSpPr/>
          <p:nvPr/>
        </p:nvSpPr>
        <p:spPr>
          <a:xfrm>
            <a:off x="7376795" y="4299585"/>
            <a:ext cx="554355" cy="75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9409430" y="2400935"/>
            <a:ext cx="295910" cy="458470"/>
          </a:xfrm>
          <a:custGeom>
            <a:avLst/>
            <a:gdLst/>
            <a:ahLst/>
            <a:cxnLst>
              <a:cxn ang="3">
                <a:pos x="hc" y="t"/>
              </a:cxn>
              <a:cxn ang="cd2">
                <a:pos x="l" y="vc"/>
              </a:cxn>
              <a:cxn ang="cd4">
                <a:pos x="hc" y="b"/>
              </a:cxn>
              <a:cxn ang="0">
                <a:pos x="r" y="vc"/>
              </a:cxn>
            </a:cxnLst>
            <a:rect l="l" t="t" r="r" b="b"/>
            <a:pathLst>
              <a:path w="784" h="1727">
                <a:moveTo>
                  <a:pt x="159" y="0"/>
                </a:moveTo>
                <a:cubicBezTo>
                  <a:pt x="197" y="810"/>
                  <a:pt x="405" y="1334"/>
                  <a:pt x="784" y="1571"/>
                </a:cubicBezTo>
                <a:cubicBezTo>
                  <a:pt x="731" y="1630"/>
                  <a:pt x="686" y="1682"/>
                  <a:pt x="647" y="1727"/>
                </a:cubicBezTo>
                <a:cubicBezTo>
                  <a:pt x="254" y="1441"/>
                  <a:pt x="39" y="867"/>
                  <a:pt x="0" y="6"/>
                </a:cubicBezTo>
                <a:lnTo>
                  <a:pt x="159" y="0"/>
                </a:lnTo>
                <a:close/>
              </a:path>
            </a:pathLst>
          </a:custGeom>
          <a:gradFill>
            <a:gsLst>
              <a:gs pos="0">
                <a:srgbClr val="E30000"/>
              </a:gs>
              <a:gs pos="100000">
                <a:srgbClr val="760303"/>
              </a:gs>
            </a:gsLst>
            <a:lin ang="5400000" scaled="0"/>
          </a:gra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9600">
              <a:solidFill>
                <a:srgbClr val="FF0000"/>
              </a:solidFill>
            </a:endParaRPr>
          </a:p>
        </p:txBody>
      </p:sp>
      <p:sp>
        <p:nvSpPr>
          <p:cNvPr id="28" name="文本框 27"/>
          <p:cNvSpPr txBox="1"/>
          <p:nvPr/>
        </p:nvSpPr>
        <p:spPr>
          <a:xfrm>
            <a:off x="9328150" y="4148455"/>
            <a:ext cx="295910" cy="340360"/>
          </a:xfrm>
          <a:custGeom>
            <a:avLst/>
            <a:gdLst/>
            <a:ahLst/>
            <a:cxnLst>
              <a:cxn ang="3">
                <a:pos x="hc" y="t"/>
              </a:cxn>
              <a:cxn ang="cd2">
                <a:pos x="l" y="vc"/>
              </a:cxn>
              <a:cxn ang="cd4">
                <a:pos x="hc" y="b"/>
              </a:cxn>
              <a:cxn ang="0">
                <a:pos x="r" y="vc"/>
              </a:cxn>
            </a:cxnLst>
            <a:rect l="l" t="t" r="r" b="b"/>
            <a:pathLst>
              <a:path w="316" h="316">
                <a:moveTo>
                  <a:pt x="14" y="0"/>
                </a:moveTo>
                <a:cubicBezTo>
                  <a:pt x="183" y="73"/>
                  <a:pt x="276" y="124"/>
                  <a:pt x="292" y="151"/>
                </a:cubicBezTo>
                <a:cubicBezTo>
                  <a:pt x="308" y="179"/>
                  <a:pt x="316" y="199"/>
                  <a:pt x="316" y="213"/>
                </a:cubicBezTo>
                <a:cubicBezTo>
                  <a:pt x="316" y="231"/>
                  <a:pt x="309" y="253"/>
                  <a:pt x="296" y="278"/>
                </a:cubicBezTo>
                <a:cubicBezTo>
                  <a:pt x="282" y="304"/>
                  <a:pt x="273" y="316"/>
                  <a:pt x="268" y="316"/>
                </a:cubicBezTo>
                <a:cubicBezTo>
                  <a:pt x="254" y="316"/>
                  <a:pt x="236" y="293"/>
                  <a:pt x="213" y="247"/>
                </a:cubicBezTo>
                <a:cubicBezTo>
                  <a:pt x="176" y="179"/>
                  <a:pt x="105" y="103"/>
                  <a:pt x="0" y="21"/>
                </a:cubicBezTo>
                <a:lnTo>
                  <a:pt x="14" y="0"/>
                </a:lnTo>
                <a:close/>
              </a:path>
            </a:pathLst>
          </a:custGeom>
          <a:gradFill>
            <a:gsLst>
              <a:gs pos="0">
                <a:srgbClr val="E30000"/>
              </a:gs>
              <a:gs pos="100000">
                <a:srgbClr val="760303"/>
              </a:gs>
            </a:gsLst>
            <a:lin ang="5400000" scaled="0"/>
          </a:gra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8800">
              <a:latin typeface="宋体" panose="02010600030101010101" pitchFamily="2" charset="-122"/>
              <a:ea typeface="宋体" panose="02010600030101010101" pitchFamily="2" charset="-122"/>
            </a:endParaRPr>
          </a:p>
        </p:txBody>
      </p:sp>
      <p:pic>
        <p:nvPicPr>
          <p:cNvPr id="6" name="图片 5"/>
          <p:cNvPicPr>
            <a:picLocks noChangeAspect="1"/>
          </p:cNvPicPr>
          <p:nvPr/>
        </p:nvPicPr>
        <p:blipFill>
          <a:blip r:embed="rId4"/>
          <a:stretch>
            <a:fillRect/>
          </a:stretch>
        </p:blipFill>
        <p:spPr>
          <a:xfrm>
            <a:off x="5925185" y="2107565"/>
            <a:ext cx="890905" cy="919480"/>
          </a:xfrm>
          <a:prstGeom prst="rect">
            <a:avLst/>
          </a:prstGeom>
        </p:spPr>
      </p:pic>
      <p:pic>
        <p:nvPicPr>
          <p:cNvPr id="7" name="图片 6"/>
          <p:cNvPicPr>
            <a:picLocks noChangeAspect="1"/>
          </p:cNvPicPr>
          <p:nvPr/>
        </p:nvPicPr>
        <p:blipFill>
          <a:blip r:embed="rId5"/>
          <a:stretch>
            <a:fillRect/>
          </a:stretch>
        </p:blipFill>
        <p:spPr>
          <a:xfrm>
            <a:off x="5915660" y="3870960"/>
            <a:ext cx="900430" cy="895350"/>
          </a:xfrm>
          <a:prstGeom prst="rect">
            <a:avLst/>
          </a:prstGeom>
        </p:spPr>
      </p:pic>
      <p:sp>
        <p:nvSpPr>
          <p:cNvPr id="2" name="文本框 1"/>
          <p:cNvSpPr txBox="1"/>
          <p:nvPr/>
        </p:nvSpPr>
        <p:spPr>
          <a:xfrm>
            <a:off x="2192020" y="2859405"/>
            <a:ext cx="722630" cy="944245"/>
          </a:xfrm>
          <a:prstGeom prst="rect">
            <a:avLst/>
          </a:prstGeom>
          <a:noFill/>
        </p:spPr>
        <p:txBody>
          <a:bodyPr wrap="square" rtlCol="0">
            <a:noAutofit/>
          </a:bodyPr>
          <a:lstStyle/>
          <a:p>
            <a:r>
              <a:rPr lang="zh-CN" altLang="en-US" sz="4000"/>
              <a:t>木</a:t>
            </a:r>
          </a:p>
        </p:txBody>
      </p:sp>
      <p:sp>
        <p:nvSpPr>
          <p:cNvPr id="3" name="文本框 2"/>
          <p:cNvSpPr txBox="1"/>
          <p:nvPr/>
        </p:nvSpPr>
        <p:spPr>
          <a:xfrm>
            <a:off x="4525010" y="1080770"/>
            <a:ext cx="4064000" cy="706755"/>
          </a:xfrm>
          <a:prstGeom prst="rect">
            <a:avLst/>
          </a:prstGeom>
          <a:noFill/>
        </p:spPr>
        <p:txBody>
          <a:bodyPr wrap="square" rtlCol="0">
            <a:spAutoFit/>
          </a:bodyPr>
          <a:lstStyle/>
          <a:p>
            <a:pPr algn="ctr"/>
            <a:r>
              <a:rPr lang="zh-CN" altLang="en-US" sz="2000">
                <a:solidFill>
                  <a:schemeClr val="tx2">
                    <a:lumMod val="50000"/>
                    <a:lumOff val="50000"/>
                  </a:schemeClr>
                </a:solidFill>
              </a:rPr>
              <a:t>作为一个单独的汉字</a:t>
            </a:r>
          </a:p>
          <a:p>
            <a:pPr algn="ctr"/>
            <a:r>
              <a:rPr lang="zh-CN" altLang="en-US" sz="2000">
                <a:solidFill>
                  <a:schemeClr val="tx2">
                    <a:lumMod val="50000"/>
                    <a:lumOff val="50000"/>
                  </a:schemeClr>
                </a:solidFill>
              </a:rPr>
              <a:t>As a single Chinese character</a:t>
            </a:r>
          </a:p>
        </p:txBody>
      </p:sp>
      <p:sp>
        <p:nvSpPr>
          <p:cNvPr id="5" name="文本框 4"/>
          <p:cNvSpPr txBox="1"/>
          <p:nvPr/>
        </p:nvSpPr>
        <p:spPr>
          <a:xfrm>
            <a:off x="4272280" y="4918075"/>
            <a:ext cx="4569460" cy="706755"/>
          </a:xfrm>
          <a:prstGeom prst="rect">
            <a:avLst/>
          </a:prstGeom>
          <a:noFill/>
        </p:spPr>
        <p:txBody>
          <a:bodyPr wrap="square" rtlCol="0">
            <a:spAutoFit/>
          </a:bodyPr>
          <a:lstStyle/>
          <a:p>
            <a:pPr algn="ctr"/>
            <a:r>
              <a:rPr lang="zh-CN" altLang="en-US" sz="2000">
                <a:solidFill>
                  <a:schemeClr val="tx2">
                    <a:lumMod val="50000"/>
                    <a:lumOff val="50000"/>
                  </a:schemeClr>
                </a:solidFill>
              </a:rPr>
              <a:t>作为另一个汉字的一部分</a:t>
            </a:r>
          </a:p>
          <a:p>
            <a:pPr algn="ctr"/>
            <a:r>
              <a:rPr lang="zh-CN" altLang="en-US" sz="2000">
                <a:solidFill>
                  <a:schemeClr val="tx2">
                    <a:lumMod val="50000"/>
                    <a:lumOff val="50000"/>
                  </a:schemeClr>
                </a:solidFill>
              </a:rPr>
              <a:t>As a part of another Chinese character</a:t>
            </a:r>
          </a:p>
        </p:txBody>
      </p:sp>
      <p:sp>
        <p:nvSpPr>
          <p:cNvPr id="10" name="文本框 9"/>
          <p:cNvSpPr txBox="1"/>
          <p:nvPr/>
        </p:nvSpPr>
        <p:spPr>
          <a:xfrm>
            <a:off x="7931150" y="4006850"/>
            <a:ext cx="1219200" cy="645160"/>
          </a:xfrm>
          <a:prstGeom prst="rect">
            <a:avLst/>
          </a:prstGeom>
          <a:noFill/>
        </p:spPr>
        <p:txBody>
          <a:bodyPr wrap="square" rtlCol="0" anchor="t">
            <a:spAutoFit/>
          </a:bodyPr>
          <a:lstStyle/>
          <a:p>
            <a:pPr algn="ctr"/>
            <a:r>
              <a:rPr lang="zh-CN" altLang="en-US" b="1">
                <a:latin typeface="宋体" panose="02010600030101010101" pitchFamily="2" charset="-122"/>
                <a:ea typeface="宋体" panose="02010600030101010101" pitchFamily="2" charset="-122"/>
                <a:cs typeface="宋体" panose="02010600030101010101" pitchFamily="2" charset="-122"/>
              </a:rPr>
              <a:t>（diǎn）</a:t>
            </a:r>
          </a:p>
          <a:p>
            <a:pPr algn="ctr"/>
            <a:r>
              <a:rPr lang="zh-CN" altLang="en-US" b="1">
                <a:latin typeface="宋体" panose="02010600030101010101" pitchFamily="2" charset="-122"/>
                <a:ea typeface="宋体" panose="02010600030101010101" pitchFamily="2" charset="-122"/>
                <a:cs typeface="宋体" panose="02010600030101010101" pitchFamily="2" charset="-122"/>
                <a:sym typeface="+mn-ea"/>
              </a:rPr>
              <a:t>点</a:t>
            </a:r>
            <a:endParaRPr lang="zh-CN" altLang="en-US" b="1">
              <a:latin typeface="宋体" panose="02010600030101010101" pitchFamily="2" charset="-122"/>
              <a:ea typeface="宋体" panose="02010600030101010101" pitchFamily="2" charset="-122"/>
              <a:cs typeface="宋体" panose="02010600030101010101" pitchFamily="2" charset="-122"/>
            </a:endParaRPr>
          </a:p>
        </p:txBody>
      </p:sp>
      <p:pic>
        <p:nvPicPr>
          <p:cNvPr id="8" name="图片 7"/>
          <p:cNvPicPr>
            <a:picLocks noChangeAspect="1"/>
          </p:cNvPicPr>
          <p:nvPr userDrawn="1">
            <p:custDataLst>
              <p:tags r:id="rId2"/>
            </p:custDataLst>
          </p:nvPr>
        </p:nvPicPr>
        <p:blipFill>
          <a:blip r:embed="rId6"/>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9" grpId="0"/>
      <p:bldP spid="19" grpId="1"/>
      <p:bldP spid="4" grpId="0"/>
      <p:bldP spid="4" grpId="1"/>
      <p:bldP spid="20" grpId="0" bldLvl="0" animBg="1"/>
      <p:bldP spid="20" grpId="1" animBg="1"/>
      <p:bldP spid="21" grpId="0" animBg="1"/>
      <p:bldP spid="21" grpId="1" animBg="1"/>
      <p:bldP spid="22" grpId="0" bldLvl="0" animBg="1"/>
      <p:bldP spid="22" grpId="1" animBg="1"/>
      <p:bldP spid="28" grpId="0" animBg="1"/>
      <p:bldP spid="28" grpId="1" animBg="1"/>
      <p:bldP spid="3" grpId="0"/>
      <p:bldP spid="3" grpId="1"/>
      <p:bldP spid="5" grpId="0"/>
      <p:bldP spid="5" grpId="1"/>
      <p:bldP spid="10" grpId="0"/>
      <p:bldP spid="1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80770" y="737235"/>
            <a:ext cx="7507605" cy="829945"/>
          </a:xfrm>
          <a:prstGeom prst="rect">
            <a:avLst/>
          </a:prstGeom>
          <a:noFill/>
        </p:spPr>
        <p:txBody>
          <a:bodyPr wrap="square" rtlCol="0">
            <a:spAutoFit/>
          </a:bodyPr>
          <a:lstStyle/>
          <a:p>
            <a:r>
              <a:rPr lang="en-US" altLang="zh-CN" sz="2400" b="1">
                <a:latin typeface="宋体" panose="02010600030101010101" pitchFamily="2" charset="-122"/>
                <a:ea typeface="宋体" panose="02010600030101010101" pitchFamily="2" charset="-122"/>
                <a:cs typeface="宋体" panose="02010600030101010101" pitchFamily="2" charset="-122"/>
              </a:rPr>
              <a:t>3.</a:t>
            </a:r>
            <a:r>
              <a:rPr lang="zh-CN" altLang="en-US" sz="2400" b="1">
                <a:latin typeface="宋体" panose="02010600030101010101" pitchFamily="2" charset="-122"/>
                <a:ea typeface="宋体" panose="02010600030101010101" pitchFamily="2" charset="-122"/>
                <a:cs typeface="宋体" panose="02010600030101010101" pitchFamily="2" charset="-122"/>
              </a:rPr>
              <a:t>先易后难，循序渐进</a:t>
            </a:r>
          </a:p>
          <a:p>
            <a:r>
              <a:rPr lang="zh-CN" altLang="en-US" sz="2400" b="1">
                <a:latin typeface="宋体" panose="02010600030101010101" pitchFamily="2" charset="-122"/>
                <a:ea typeface="宋体" panose="02010600030101010101" pitchFamily="2" charset="-122"/>
                <a:cs typeface="宋体" panose="02010600030101010101" pitchFamily="2" charset="-122"/>
              </a:rPr>
              <a:t>Easy first and difficult later，</a:t>
            </a:r>
            <a:r>
              <a:rPr lang="en-US" altLang="zh-CN" sz="2400" b="1">
                <a:latin typeface="宋体" panose="02010600030101010101" pitchFamily="2" charset="-122"/>
                <a:ea typeface="宋体" panose="02010600030101010101" pitchFamily="2" charset="-122"/>
                <a:cs typeface="宋体" panose="02010600030101010101" pitchFamily="2" charset="-122"/>
              </a:rPr>
              <a:t>step by step</a:t>
            </a:r>
          </a:p>
        </p:txBody>
      </p:sp>
      <p:sp>
        <p:nvSpPr>
          <p:cNvPr id="4" name="文本框 3"/>
          <p:cNvSpPr txBox="1"/>
          <p:nvPr/>
        </p:nvSpPr>
        <p:spPr>
          <a:xfrm>
            <a:off x="1701165" y="1962785"/>
            <a:ext cx="9467850" cy="1178560"/>
          </a:xfrm>
          <a:prstGeom prst="rect">
            <a:avLst/>
          </a:prstGeom>
          <a:noFill/>
        </p:spPr>
        <p:txBody>
          <a:bodyPr wrap="square" rtlCol="0">
            <a:noAutofit/>
          </a:bodyPr>
          <a:lstStyle/>
          <a:p>
            <a:r>
              <a:rPr lang="zh-CN" altLang="en-US" sz="2000">
                <a:latin typeface="宋体" panose="02010600030101010101" pitchFamily="2" charset="-122"/>
                <a:ea typeface="宋体" panose="02010600030101010101" pitchFamily="2" charset="-122"/>
                <a:cs typeface="宋体" panose="02010600030101010101" pitchFamily="2" charset="-122"/>
              </a:rPr>
              <a:t>先学习基本笔画（</a:t>
            </a:r>
            <a:r>
              <a:rPr lang="en-US" altLang="zh-CN" sz="2000">
                <a:latin typeface="宋体" panose="02010600030101010101" pitchFamily="2" charset="-122"/>
                <a:ea typeface="宋体" panose="02010600030101010101" pitchFamily="2" charset="-122"/>
                <a:cs typeface="宋体" panose="02010600030101010101" pitchFamily="2" charset="-122"/>
              </a:rPr>
              <a:t>6</a:t>
            </a:r>
            <a:r>
              <a:rPr lang="zh-CN" altLang="en-US" sz="2000">
                <a:latin typeface="宋体" panose="02010600030101010101" pitchFamily="2" charset="-122"/>
                <a:ea typeface="宋体" panose="02010600030101010101" pitchFamily="2" charset="-122"/>
                <a:cs typeface="宋体" panose="02010600030101010101" pitchFamily="2" charset="-122"/>
              </a:rPr>
              <a:t>个），后学习复合笔画。</a:t>
            </a:r>
          </a:p>
          <a:p>
            <a:r>
              <a:rPr lang="zh-CN" altLang="en-US" sz="2000">
                <a:latin typeface="宋体" panose="02010600030101010101" pitchFamily="2" charset="-122"/>
                <a:ea typeface="宋体" panose="02010600030101010101" pitchFamily="2" charset="-122"/>
                <a:cs typeface="宋体" panose="02010600030101010101" pitchFamily="2" charset="-122"/>
              </a:rPr>
              <a:t>Learn basic strokes (6 strokes) first, and then learn compound strokes.</a:t>
            </a:r>
          </a:p>
        </p:txBody>
      </p:sp>
      <p:sp>
        <p:nvSpPr>
          <p:cNvPr id="5" name="文本框 4"/>
          <p:cNvSpPr txBox="1"/>
          <p:nvPr/>
        </p:nvSpPr>
        <p:spPr>
          <a:xfrm>
            <a:off x="1701165" y="2738120"/>
            <a:ext cx="9133840" cy="706755"/>
          </a:xfrm>
          <a:prstGeom prst="rect">
            <a:avLst/>
          </a:prstGeom>
          <a:noFill/>
        </p:spPr>
        <p:txBody>
          <a:bodyPr wrap="square" rtlCol="0">
            <a:spAutoFit/>
          </a:bodyPr>
          <a:lstStyle/>
          <a:p>
            <a:r>
              <a:rPr lang="zh-CN" altLang="en-US" sz="2000">
                <a:latin typeface="宋体" panose="02010600030101010101" pitchFamily="2" charset="-122"/>
                <a:ea typeface="宋体" panose="02010600030101010101" pitchFamily="2" charset="-122"/>
              </a:rPr>
              <a:t>先学习独体字，后学习合体字</a:t>
            </a:r>
          </a:p>
          <a:p>
            <a:r>
              <a:rPr lang="zh-CN" altLang="en-US" sz="2000">
                <a:latin typeface="宋体" panose="02010600030101010101" pitchFamily="2" charset="-122"/>
                <a:ea typeface="宋体" panose="02010600030101010101" pitchFamily="2" charset="-122"/>
              </a:rPr>
              <a:t>Learning single characters first, then learning combined characters</a:t>
            </a:r>
            <a:r>
              <a:rPr lang="en-US" altLang="zh-CN" sz="2000">
                <a:latin typeface="宋体" panose="02010600030101010101" pitchFamily="2" charset="-122"/>
                <a:ea typeface="宋体" panose="02010600030101010101" pitchFamily="2" charset="-122"/>
              </a:rPr>
              <a:t>.</a:t>
            </a:r>
          </a:p>
        </p:txBody>
      </p:sp>
      <p:sp>
        <p:nvSpPr>
          <p:cNvPr id="8" name="文本框 7"/>
          <p:cNvSpPr txBox="1"/>
          <p:nvPr/>
        </p:nvSpPr>
        <p:spPr>
          <a:xfrm>
            <a:off x="3850005" y="3500755"/>
            <a:ext cx="1122045" cy="829945"/>
          </a:xfrm>
          <a:prstGeom prst="rect">
            <a:avLst/>
          </a:prstGeom>
          <a:noFill/>
        </p:spPr>
        <p:txBody>
          <a:bodyPr wrap="square" rtlCol="0" anchor="t">
            <a:spAutoFit/>
          </a:bodyPr>
          <a:lstStyle/>
          <a:p>
            <a:pPr algn="ctr"/>
            <a:r>
              <a:rPr lang="zh-CN" altLang="en-US" sz="2400"/>
              <a:t>（mù）</a:t>
            </a:r>
          </a:p>
          <a:p>
            <a:pPr algn="ctr"/>
            <a:r>
              <a:rPr lang="zh-CN" altLang="en-US" sz="2400">
                <a:sym typeface="+mn-ea"/>
              </a:rPr>
              <a:t>木</a:t>
            </a:r>
          </a:p>
        </p:txBody>
      </p:sp>
      <p:sp>
        <p:nvSpPr>
          <p:cNvPr id="9" name="文本框 8"/>
          <p:cNvSpPr txBox="1"/>
          <p:nvPr/>
        </p:nvSpPr>
        <p:spPr>
          <a:xfrm>
            <a:off x="3905250" y="4966970"/>
            <a:ext cx="1066800" cy="829945"/>
          </a:xfrm>
          <a:prstGeom prst="rect">
            <a:avLst/>
          </a:prstGeom>
          <a:noFill/>
        </p:spPr>
        <p:txBody>
          <a:bodyPr wrap="square" rtlCol="0" anchor="t">
            <a:spAutoFit/>
          </a:bodyPr>
          <a:lstStyle/>
          <a:p>
            <a:pPr algn="ctr"/>
            <a:r>
              <a:rPr lang="zh-CN" altLang="en-US" sz="2400"/>
              <a:t>（běn）</a:t>
            </a:r>
          </a:p>
          <a:p>
            <a:pPr algn="ctr"/>
            <a:r>
              <a:rPr lang="zh-CN" altLang="en-US" sz="2400">
                <a:sym typeface="+mn-ea"/>
              </a:rPr>
              <a:t>本</a:t>
            </a:r>
          </a:p>
        </p:txBody>
      </p:sp>
      <p:sp>
        <p:nvSpPr>
          <p:cNvPr id="10" name="文本框 9"/>
          <p:cNvSpPr txBox="1"/>
          <p:nvPr/>
        </p:nvSpPr>
        <p:spPr>
          <a:xfrm>
            <a:off x="6122670" y="4966970"/>
            <a:ext cx="914400" cy="829945"/>
          </a:xfrm>
          <a:prstGeom prst="rect">
            <a:avLst/>
          </a:prstGeom>
          <a:noFill/>
        </p:spPr>
        <p:txBody>
          <a:bodyPr wrap="square" rtlCol="0" anchor="t">
            <a:spAutoFit/>
          </a:bodyPr>
          <a:lstStyle/>
          <a:p>
            <a:pPr algn="ctr"/>
            <a:r>
              <a:rPr lang="zh-CN" altLang="en-US" sz="2400"/>
              <a:t>（tǐ）</a:t>
            </a:r>
          </a:p>
          <a:p>
            <a:pPr algn="ctr"/>
            <a:r>
              <a:rPr lang="zh-CN" altLang="en-US" sz="2400">
                <a:sym typeface="+mn-ea"/>
              </a:rPr>
              <a:t>体</a:t>
            </a:r>
          </a:p>
        </p:txBody>
      </p:sp>
      <p:sp>
        <p:nvSpPr>
          <p:cNvPr id="11" name="文本框 10"/>
          <p:cNvSpPr txBox="1"/>
          <p:nvPr/>
        </p:nvSpPr>
        <p:spPr>
          <a:xfrm>
            <a:off x="6046470" y="3500755"/>
            <a:ext cx="1066800" cy="829945"/>
          </a:xfrm>
          <a:prstGeom prst="rect">
            <a:avLst/>
          </a:prstGeom>
          <a:noFill/>
        </p:spPr>
        <p:txBody>
          <a:bodyPr wrap="square" rtlCol="0" anchor="t">
            <a:spAutoFit/>
          </a:bodyPr>
          <a:lstStyle/>
          <a:p>
            <a:pPr algn="ctr"/>
            <a:r>
              <a:rPr lang="zh-CN" altLang="en-US" sz="2400"/>
              <a:t>（xiū）</a:t>
            </a:r>
          </a:p>
          <a:p>
            <a:pPr algn="ctr"/>
            <a:r>
              <a:rPr lang="zh-CN" altLang="en-US" sz="2400">
                <a:sym typeface="+mn-ea"/>
              </a:rPr>
              <a:t>休</a:t>
            </a:r>
          </a:p>
        </p:txBody>
      </p:sp>
      <p:sp>
        <p:nvSpPr>
          <p:cNvPr id="12" name="右箭头 11"/>
          <p:cNvSpPr/>
          <p:nvPr/>
        </p:nvSpPr>
        <p:spPr>
          <a:xfrm>
            <a:off x="5110480" y="4022725"/>
            <a:ext cx="662940" cy="1250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右箭头 12"/>
          <p:cNvSpPr/>
          <p:nvPr/>
        </p:nvSpPr>
        <p:spPr>
          <a:xfrm rot="5400000">
            <a:off x="4152265" y="4585970"/>
            <a:ext cx="520065" cy="1250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a:off x="5110480" y="5399405"/>
            <a:ext cx="662940" cy="1250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custDataLst>
              <p:tags r:id="rId2"/>
            </p:custDataLst>
          </p:nvPr>
        </p:nvPicPr>
        <p:blipFill>
          <a:blip r:embed="rId4"/>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8" grpId="0"/>
      <p:bldP spid="8" grpId="1"/>
      <p:bldP spid="9" grpId="0"/>
      <p:bldP spid="9" grpId="1"/>
      <p:bldP spid="10" grpId="0"/>
      <p:bldP spid="10" grpId="1"/>
      <p:bldP spid="11" grpId="0"/>
      <p:bldP spid="11" grpId="1"/>
      <p:bldP spid="12" grpId="0" bldLvl="0" animBg="1"/>
      <p:bldP spid="12" grpId="1" animBg="1"/>
      <p:bldP spid="13" grpId="0" bldLvl="0" animBg="1"/>
      <p:bldP spid="13" grpId="1" animBg="1"/>
      <p:bldP spid="14" grpId="0" bldLvl="0" animBg="1"/>
      <p:bldP spid="1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330" y="608330"/>
            <a:ext cx="11392535" cy="1003935"/>
          </a:xfrm>
        </p:spPr>
        <p:txBody>
          <a:bodyPr>
            <a:normAutofit fontScale="90000"/>
          </a:bodyPr>
          <a:lstStyle/>
          <a:p>
            <a:r>
              <a:rPr lang="zh-CN" altLang="en-US"/>
              <a:t>（三）重视笔顺教学</a:t>
            </a:r>
            <a:br>
              <a:rPr lang="zh-CN" altLang="en-US"/>
            </a:br>
            <a:r>
              <a:rPr lang="en-US" altLang="zh-CN" sz="3100" b="0"/>
              <a:t>(</a:t>
            </a:r>
            <a:r>
              <a:rPr lang="zh-CN" altLang="en-US" sz="3100" b="0"/>
              <a:t>Attach importance to the teaching of stroke order</a:t>
            </a:r>
            <a:r>
              <a:rPr lang="en-US" altLang="zh-CN" sz="3100" b="0"/>
              <a:t>)</a:t>
            </a:r>
          </a:p>
        </p:txBody>
      </p:sp>
      <p:sp>
        <p:nvSpPr>
          <p:cNvPr id="4" name="文本框 3"/>
          <p:cNvSpPr txBox="1"/>
          <p:nvPr/>
        </p:nvSpPr>
        <p:spPr>
          <a:xfrm>
            <a:off x="922020" y="1612900"/>
            <a:ext cx="10127615" cy="829945"/>
          </a:xfrm>
          <a:prstGeom prst="rect">
            <a:avLst/>
          </a:prstGeom>
          <a:noFill/>
        </p:spPr>
        <p:txBody>
          <a:bodyPr wrap="square" rtlCol="0">
            <a:spAutoFit/>
          </a:bodyPr>
          <a:lstStyle/>
          <a:p>
            <a:r>
              <a:rPr lang="en-US" altLang="zh-CN" sz="2400" b="1">
                <a:latin typeface="宋体" panose="02010600030101010101" pitchFamily="2" charset="-122"/>
                <a:ea typeface="宋体" panose="02010600030101010101" pitchFamily="2" charset="-122"/>
                <a:cs typeface="宋体" panose="02010600030101010101" pitchFamily="2" charset="-122"/>
              </a:rPr>
              <a:t>1.</a:t>
            </a:r>
            <a:r>
              <a:rPr lang="zh-CN" altLang="en-US" sz="2400" b="1">
                <a:latin typeface="宋体" panose="02010600030101010101" pitchFamily="2" charset="-122"/>
                <a:ea typeface="宋体" panose="02010600030101010101" pitchFamily="2" charset="-122"/>
                <a:cs typeface="宋体" panose="02010600030101010101" pitchFamily="2" charset="-122"/>
              </a:rPr>
              <a:t>明确笔顺的含义</a:t>
            </a:r>
          </a:p>
          <a:p>
            <a:r>
              <a:rPr lang="zh-CN" altLang="en-US" sz="2400" b="1">
                <a:latin typeface="宋体" panose="02010600030101010101" pitchFamily="2" charset="-122"/>
                <a:ea typeface="宋体" panose="02010600030101010101" pitchFamily="2" charset="-122"/>
                <a:cs typeface="宋体" panose="02010600030101010101" pitchFamily="2" charset="-122"/>
              </a:rPr>
              <a:t>Clear the meaning of stroke order</a:t>
            </a:r>
          </a:p>
        </p:txBody>
      </p:sp>
      <p:sp>
        <p:nvSpPr>
          <p:cNvPr id="3" name="文本框 2"/>
          <p:cNvSpPr txBox="1"/>
          <p:nvPr/>
        </p:nvSpPr>
        <p:spPr>
          <a:xfrm>
            <a:off x="1618615" y="2960370"/>
            <a:ext cx="3124835" cy="443865"/>
          </a:xfrm>
          <a:prstGeom prst="rect">
            <a:avLst/>
          </a:prstGeom>
          <a:noFill/>
        </p:spPr>
        <p:txBody>
          <a:bodyPr wrap="square" rtlCol="0">
            <a:noAutofit/>
          </a:bodyPr>
          <a:lstStyle/>
          <a:p>
            <a:r>
              <a:rPr lang="zh-CN" altLang="en-US" sz="2400">
                <a:solidFill>
                  <a:srgbClr val="FF0000"/>
                </a:solidFill>
                <a:latin typeface="宋体" panose="02010600030101010101" pitchFamily="2" charset="-122"/>
                <a:ea typeface="宋体" panose="02010600030101010101" pitchFamily="2" charset="-122"/>
              </a:rPr>
              <a:t>单个笔画</a:t>
            </a:r>
            <a:r>
              <a:rPr lang="zh-CN" altLang="en-US" sz="2400">
                <a:latin typeface="宋体" panose="02010600030101010101" pitchFamily="2" charset="-122"/>
                <a:ea typeface="宋体" panose="02010600030101010101" pitchFamily="2" charset="-122"/>
              </a:rPr>
              <a:t>的书写方式</a:t>
            </a:r>
          </a:p>
          <a:p>
            <a:r>
              <a:rPr lang="zh-CN" altLang="en-US" sz="2000">
                <a:latin typeface="宋体" panose="02010600030101010101" pitchFamily="2" charset="-122"/>
                <a:ea typeface="宋体" panose="02010600030101010101" pitchFamily="2" charset="-122"/>
              </a:rPr>
              <a:t>The writing style of a single stroke</a:t>
            </a:r>
          </a:p>
        </p:txBody>
      </p:sp>
      <p:sp>
        <p:nvSpPr>
          <p:cNvPr id="8" name="文本框 7"/>
          <p:cNvSpPr txBox="1"/>
          <p:nvPr/>
        </p:nvSpPr>
        <p:spPr>
          <a:xfrm>
            <a:off x="1617980" y="4933315"/>
            <a:ext cx="4415155" cy="460375"/>
          </a:xfrm>
          <a:prstGeom prst="rect">
            <a:avLst/>
          </a:prstGeom>
          <a:noFill/>
        </p:spPr>
        <p:txBody>
          <a:bodyPr wrap="square" rtlCol="0">
            <a:spAutoFit/>
          </a:bodyPr>
          <a:lstStyle/>
          <a:p>
            <a:r>
              <a:rPr lang="zh-CN" altLang="en-US" sz="2400">
                <a:solidFill>
                  <a:srgbClr val="FF0000"/>
                </a:solidFill>
                <a:latin typeface="宋体" panose="02010600030101010101" pitchFamily="2" charset="-122"/>
                <a:ea typeface="宋体" panose="02010600030101010101" pitchFamily="2" charset="-122"/>
              </a:rPr>
              <a:t>多个笔画</a:t>
            </a:r>
            <a:r>
              <a:rPr lang="zh-CN" altLang="en-US" sz="2400">
                <a:latin typeface="宋体" panose="02010600030101010101" pitchFamily="2" charset="-122"/>
                <a:ea typeface="宋体" panose="02010600030101010101" pitchFamily="2" charset="-122"/>
              </a:rPr>
              <a:t>的书写顺序</a:t>
            </a:r>
          </a:p>
        </p:txBody>
      </p:sp>
      <p:sp>
        <p:nvSpPr>
          <p:cNvPr id="9" name="文本框 8"/>
          <p:cNvSpPr txBox="1"/>
          <p:nvPr/>
        </p:nvSpPr>
        <p:spPr>
          <a:xfrm>
            <a:off x="5586730" y="2563495"/>
            <a:ext cx="5926455" cy="488315"/>
          </a:xfrm>
          <a:prstGeom prst="rect">
            <a:avLst/>
          </a:prstGeom>
          <a:noFill/>
        </p:spPr>
        <p:txBody>
          <a:bodyPr wrap="square" rtlCol="0" anchor="t">
            <a:noAutofit/>
          </a:bodyPr>
          <a:lstStyle/>
          <a:p>
            <a:pPr algn="l"/>
            <a:r>
              <a:rPr lang="zh-CN" altLang="en-US" sz="2000">
                <a:latin typeface="宋体" panose="02010600030101010101" pitchFamily="2" charset="-122"/>
                <a:ea typeface="宋体" panose="02010600030101010101" pitchFamily="2" charset="-122"/>
                <a:sym typeface="+mn-ea"/>
              </a:rPr>
              <a:t>连贯平滑的线条</a:t>
            </a:r>
            <a:r>
              <a:rPr lang="en-US" altLang="zh-CN" sz="2000">
                <a:latin typeface="宋体" panose="02010600030101010101" pitchFamily="2" charset="-122"/>
                <a:ea typeface="宋体" panose="02010600030101010101" pitchFamily="2" charset="-122"/>
                <a:sym typeface="+mn-ea"/>
              </a:rPr>
              <a:t>(</a:t>
            </a:r>
            <a:r>
              <a:rPr lang="en-US" altLang="zh-CN" sz="2000" b="1" spc="150">
                <a:uFillTx/>
                <a:latin typeface="宋体" panose="02010600030101010101" pitchFamily="2" charset="-122"/>
                <a:ea typeface="宋体" panose="02010600030101010101" pitchFamily="2" charset="-122"/>
                <a:sym typeface="+mn-ea"/>
              </a:rPr>
              <a:t>consistent and smooth line</a:t>
            </a:r>
            <a:r>
              <a:rPr lang="en-US" altLang="zh-CN" sz="2000">
                <a:latin typeface="宋体" panose="02010600030101010101" pitchFamily="2" charset="-122"/>
                <a:ea typeface="宋体" panose="02010600030101010101" pitchFamily="2" charset="-122"/>
                <a:sym typeface="+mn-ea"/>
              </a:rPr>
              <a:t>)</a:t>
            </a:r>
          </a:p>
        </p:txBody>
      </p:sp>
      <p:sp>
        <p:nvSpPr>
          <p:cNvPr id="10" name="文本框 9"/>
          <p:cNvSpPr txBox="1"/>
          <p:nvPr/>
        </p:nvSpPr>
        <p:spPr>
          <a:xfrm>
            <a:off x="5586730" y="2976880"/>
            <a:ext cx="5139055" cy="427355"/>
          </a:xfrm>
          <a:prstGeom prst="rect">
            <a:avLst/>
          </a:prstGeom>
          <a:noFill/>
        </p:spPr>
        <p:txBody>
          <a:bodyPr wrap="square" rtlCol="0" anchor="t">
            <a:noAutofit/>
          </a:bodyPr>
          <a:lstStyle/>
          <a:p>
            <a:pPr algn="l"/>
            <a:r>
              <a:rPr lang="zh-CN" altLang="en-US" sz="2000">
                <a:latin typeface="宋体" panose="02010600030101010101" pitchFamily="2" charset="-122"/>
                <a:ea typeface="宋体" panose="02010600030101010101" pitchFamily="2" charset="-122"/>
                <a:sym typeface="+mn-ea"/>
              </a:rPr>
              <a:t>从左到右</a:t>
            </a:r>
            <a:r>
              <a:rPr lang="en-US" altLang="zh-CN" sz="2000">
                <a:latin typeface="宋体" panose="02010600030101010101" pitchFamily="2" charset="-122"/>
                <a:ea typeface="宋体" panose="02010600030101010101" pitchFamily="2" charset="-122"/>
                <a:sym typeface="+mn-ea"/>
              </a:rPr>
              <a:t>(</a:t>
            </a:r>
            <a:r>
              <a:rPr lang="en-US" altLang="zh-CN" sz="2000" b="1" spc="150">
                <a:uFillTx/>
                <a:latin typeface="宋体" panose="02010600030101010101" pitchFamily="2" charset="-122"/>
                <a:ea typeface="宋体" panose="02010600030101010101" pitchFamily="2" charset="-122"/>
                <a:sym typeface="+mn-ea"/>
              </a:rPr>
              <a:t>from left to right</a:t>
            </a:r>
            <a:r>
              <a:rPr lang="en-US" altLang="zh-CN" sz="2000">
                <a:latin typeface="宋体" panose="02010600030101010101" pitchFamily="2" charset="-122"/>
                <a:ea typeface="宋体" panose="02010600030101010101" pitchFamily="2" charset="-122"/>
                <a:sym typeface="+mn-ea"/>
              </a:rPr>
              <a:t>)</a:t>
            </a:r>
          </a:p>
        </p:txBody>
      </p:sp>
      <p:sp>
        <p:nvSpPr>
          <p:cNvPr id="11" name="文本框 10"/>
          <p:cNvSpPr txBox="1"/>
          <p:nvPr/>
        </p:nvSpPr>
        <p:spPr>
          <a:xfrm>
            <a:off x="5586730" y="3482975"/>
            <a:ext cx="5182235" cy="376555"/>
          </a:xfrm>
          <a:prstGeom prst="rect">
            <a:avLst/>
          </a:prstGeom>
          <a:noFill/>
        </p:spPr>
        <p:txBody>
          <a:bodyPr wrap="square" rtlCol="0" anchor="t">
            <a:noAutofit/>
          </a:bodyPr>
          <a:lstStyle/>
          <a:p>
            <a:pPr algn="l"/>
            <a:r>
              <a:rPr lang="zh-CN" altLang="en-US" sz="2000">
                <a:latin typeface="宋体" panose="02010600030101010101" pitchFamily="2" charset="-122"/>
                <a:ea typeface="宋体" panose="02010600030101010101" pitchFamily="2" charset="-122"/>
                <a:sym typeface="+mn-ea"/>
              </a:rPr>
              <a:t>从上到下</a:t>
            </a:r>
            <a:r>
              <a:rPr lang="en-US" altLang="zh-CN" sz="2000">
                <a:latin typeface="宋体" panose="02010600030101010101" pitchFamily="2" charset="-122"/>
                <a:ea typeface="宋体" panose="02010600030101010101" pitchFamily="2" charset="-122"/>
                <a:sym typeface="+mn-ea"/>
              </a:rPr>
              <a:t>(</a:t>
            </a:r>
            <a:r>
              <a:rPr lang="en-US" altLang="zh-CN" sz="2000" b="1" spc="150">
                <a:uFillTx/>
                <a:latin typeface="宋体" panose="02010600030101010101" pitchFamily="2" charset="-122"/>
                <a:ea typeface="宋体" panose="02010600030101010101" pitchFamily="2" charset="-122"/>
                <a:sym typeface="+mn-ea"/>
              </a:rPr>
              <a:t>from the top to bottom</a:t>
            </a:r>
            <a:r>
              <a:rPr lang="en-US" altLang="zh-CN" sz="2000">
                <a:latin typeface="宋体" panose="02010600030101010101" pitchFamily="2" charset="-122"/>
                <a:ea typeface="宋体" panose="02010600030101010101" pitchFamily="2" charset="-122"/>
                <a:sym typeface="+mn-ea"/>
              </a:rPr>
              <a:t>)</a:t>
            </a:r>
          </a:p>
        </p:txBody>
      </p:sp>
      <p:sp>
        <p:nvSpPr>
          <p:cNvPr id="12" name="内容占位符 11"/>
          <p:cNvSpPr>
            <a:spLocks noGrp="1"/>
          </p:cNvSpPr>
          <p:nvPr>
            <p:ph idx="1"/>
          </p:nvPr>
        </p:nvSpPr>
        <p:spPr>
          <a:xfrm>
            <a:off x="5586730" y="3937635"/>
            <a:ext cx="6561455" cy="2506980"/>
          </a:xfrm>
        </p:spPr>
        <p:txBody>
          <a:bodyPr>
            <a:noAutofit/>
          </a:bodyPr>
          <a:lstStyle/>
          <a:p>
            <a:pPr marL="0" indent="0">
              <a:lnSpc>
                <a:spcPct val="100000"/>
              </a:lnSpc>
              <a:buNone/>
            </a:pPr>
            <a:r>
              <a:rPr lang="zh-CN" altLang="en-US" sz="2000">
                <a:solidFill>
                  <a:schemeClr val="tx1"/>
                </a:solidFill>
                <a:latin typeface="宋体" panose="02010600030101010101" pitchFamily="2" charset="-122"/>
                <a:ea typeface="宋体" panose="02010600030101010101" pitchFamily="2" charset="-122"/>
              </a:rPr>
              <a:t>先横后竖（</a:t>
            </a:r>
            <a:r>
              <a:rPr lang="en-US" altLang="zh-CN" sz="2000" b="1">
                <a:solidFill>
                  <a:schemeClr val="tx1"/>
                </a:solidFill>
                <a:latin typeface="宋体" panose="02010600030101010101" pitchFamily="2" charset="-122"/>
                <a:ea typeface="宋体" panose="02010600030101010101" pitchFamily="2" charset="-122"/>
              </a:rPr>
              <a:t>“</a:t>
            </a:r>
            <a:r>
              <a:rPr lang="en-US" altLang="zh-CN" sz="2000" b="1">
                <a:solidFill>
                  <a:schemeClr val="tx1"/>
                </a:solidFill>
                <a:latin typeface="宋体" panose="02010600030101010101" pitchFamily="2" charset="-122"/>
                <a:ea typeface="宋体" panose="02010600030101010101" pitchFamily="2" charset="-122"/>
                <a:sym typeface="+mn-ea"/>
              </a:rPr>
              <a:t>hénɡ</a:t>
            </a:r>
            <a:r>
              <a:rPr lang="en-US" altLang="zh-CN" sz="2000" b="1">
                <a:solidFill>
                  <a:schemeClr val="tx1"/>
                </a:solidFill>
                <a:latin typeface="宋体" panose="02010600030101010101" pitchFamily="2" charset="-122"/>
                <a:ea typeface="宋体" panose="02010600030101010101" pitchFamily="2" charset="-122"/>
              </a:rPr>
              <a:t>”precedes</a:t>
            </a:r>
            <a:r>
              <a:rPr lang="en-US" altLang="zh-CN" sz="2000" b="1">
                <a:solidFill>
                  <a:schemeClr val="tx1"/>
                </a:solidFill>
                <a:latin typeface="宋体" panose="02010600030101010101" pitchFamily="2" charset="-122"/>
                <a:ea typeface="宋体" panose="02010600030101010101" pitchFamily="2" charset="-122"/>
                <a:sym typeface="+mn-ea"/>
              </a:rPr>
              <a:t>“shù”</a:t>
            </a:r>
            <a:r>
              <a:rPr lang="zh-CN" altLang="en-US" sz="2000">
                <a:solidFill>
                  <a:schemeClr val="tx1"/>
                </a:solidFill>
                <a:latin typeface="宋体" panose="02010600030101010101" pitchFamily="2" charset="-122"/>
                <a:ea typeface="宋体" panose="02010600030101010101" pitchFamily="2" charset="-122"/>
              </a:rPr>
              <a:t>）</a:t>
            </a:r>
          </a:p>
          <a:p>
            <a:pPr marL="0" indent="0">
              <a:lnSpc>
                <a:spcPct val="100000"/>
              </a:lnSpc>
              <a:buNone/>
            </a:pPr>
            <a:r>
              <a:rPr lang="zh-CN" altLang="en-US" sz="2000">
                <a:solidFill>
                  <a:schemeClr val="tx1"/>
                </a:solidFill>
                <a:latin typeface="宋体" panose="02010600030101010101" pitchFamily="2" charset="-122"/>
                <a:ea typeface="宋体" panose="02010600030101010101" pitchFamily="2" charset="-122"/>
              </a:rPr>
              <a:t>先撇后捺（</a:t>
            </a:r>
            <a:r>
              <a:rPr lang="en-US" altLang="zh-CN" sz="2000" b="1">
                <a:solidFill>
                  <a:schemeClr val="tx1"/>
                </a:solidFill>
                <a:latin typeface="宋体" panose="02010600030101010101" pitchFamily="2" charset="-122"/>
                <a:ea typeface="宋体" panose="02010600030101010101" pitchFamily="2" charset="-122"/>
              </a:rPr>
              <a:t>“</a:t>
            </a:r>
            <a:r>
              <a:rPr lang="en-US" altLang="zh-CN" sz="2000" b="1">
                <a:solidFill>
                  <a:schemeClr val="tx1"/>
                </a:solidFill>
                <a:latin typeface="宋体" panose="02010600030101010101" pitchFamily="2" charset="-122"/>
                <a:ea typeface="宋体" panose="02010600030101010101" pitchFamily="2" charset="-122"/>
                <a:sym typeface="+mn-ea"/>
              </a:rPr>
              <a:t>piě</a:t>
            </a:r>
            <a:r>
              <a:rPr lang="en-US" altLang="zh-CN" sz="2000" b="1">
                <a:solidFill>
                  <a:schemeClr val="tx1"/>
                </a:solidFill>
                <a:latin typeface="宋体" panose="02010600030101010101" pitchFamily="2" charset="-122"/>
                <a:ea typeface="宋体" panose="02010600030101010101" pitchFamily="2" charset="-122"/>
              </a:rPr>
              <a:t>”precedes“</a:t>
            </a:r>
            <a:r>
              <a:rPr lang="en-US" altLang="zh-CN" sz="2000" b="1">
                <a:solidFill>
                  <a:schemeClr val="tx1"/>
                </a:solidFill>
                <a:latin typeface="宋体" panose="02010600030101010101" pitchFamily="2" charset="-122"/>
                <a:ea typeface="宋体" panose="02010600030101010101" pitchFamily="2" charset="-122"/>
                <a:sym typeface="+mn-ea"/>
              </a:rPr>
              <a:t>nà</a:t>
            </a:r>
            <a:r>
              <a:rPr lang="en-US" altLang="zh-CN" sz="2000" b="1">
                <a:solidFill>
                  <a:schemeClr val="tx1"/>
                </a:solidFill>
                <a:latin typeface="宋体" panose="02010600030101010101" pitchFamily="2" charset="-122"/>
                <a:ea typeface="宋体" panose="02010600030101010101" pitchFamily="2" charset="-122"/>
              </a:rPr>
              <a:t>”</a:t>
            </a:r>
            <a:r>
              <a:rPr lang="zh-CN" altLang="en-US" sz="2000">
                <a:solidFill>
                  <a:schemeClr val="tx1"/>
                </a:solidFill>
                <a:latin typeface="宋体" panose="02010600030101010101" pitchFamily="2" charset="-122"/>
                <a:ea typeface="宋体" panose="02010600030101010101" pitchFamily="2" charset="-122"/>
              </a:rPr>
              <a:t>）</a:t>
            </a:r>
          </a:p>
          <a:p>
            <a:pPr marL="0" indent="0">
              <a:lnSpc>
                <a:spcPct val="100000"/>
              </a:lnSpc>
              <a:buNone/>
            </a:pPr>
            <a:r>
              <a:rPr lang="zh-CN" altLang="en-US" sz="2000">
                <a:solidFill>
                  <a:schemeClr val="tx1"/>
                </a:solidFill>
                <a:latin typeface="宋体" panose="02010600030101010101" pitchFamily="2" charset="-122"/>
                <a:ea typeface="宋体" panose="02010600030101010101" pitchFamily="2" charset="-122"/>
              </a:rPr>
              <a:t>先上后下（</a:t>
            </a:r>
            <a:r>
              <a:rPr lang="en-US" altLang="zh-CN" sz="2000" b="1">
                <a:solidFill>
                  <a:schemeClr val="tx1"/>
                </a:solidFill>
                <a:latin typeface="宋体" panose="02010600030101010101" pitchFamily="2" charset="-122"/>
                <a:ea typeface="宋体" panose="02010600030101010101" pitchFamily="2" charset="-122"/>
              </a:rPr>
              <a:t>from top to bottom</a:t>
            </a:r>
            <a:r>
              <a:rPr lang="zh-CN" altLang="en-US" sz="2000">
                <a:solidFill>
                  <a:schemeClr val="tx1"/>
                </a:solidFill>
                <a:latin typeface="宋体" panose="02010600030101010101" pitchFamily="2" charset="-122"/>
                <a:ea typeface="宋体" panose="02010600030101010101" pitchFamily="2" charset="-122"/>
              </a:rPr>
              <a:t>）</a:t>
            </a:r>
          </a:p>
          <a:p>
            <a:pPr marL="0" indent="0">
              <a:lnSpc>
                <a:spcPct val="100000"/>
              </a:lnSpc>
              <a:buNone/>
            </a:pPr>
            <a:r>
              <a:rPr lang="zh-CN" altLang="en-US" sz="2000">
                <a:solidFill>
                  <a:schemeClr val="tx1"/>
                </a:solidFill>
                <a:latin typeface="宋体" panose="02010600030101010101" pitchFamily="2" charset="-122"/>
                <a:ea typeface="宋体" panose="02010600030101010101" pitchFamily="2" charset="-122"/>
              </a:rPr>
              <a:t>先左后右</a:t>
            </a:r>
            <a:r>
              <a:rPr lang="en-US" altLang="zh-CN" sz="2000">
                <a:solidFill>
                  <a:schemeClr val="tx1"/>
                </a:solidFill>
                <a:latin typeface="宋体" panose="02010600030101010101" pitchFamily="2" charset="-122"/>
                <a:ea typeface="宋体" panose="02010600030101010101" pitchFamily="2" charset="-122"/>
              </a:rPr>
              <a:t>(</a:t>
            </a:r>
            <a:r>
              <a:rPr lang="en-US" altLang="zh-CN" sz="2000" b="1">
                <a:solidFill>
                  <a:schemeClr val="tx1"/>
                </a:solidFill>
                <a:latin typeface="宋体" panose="02010600030101010101" pitchFamily="2" charset="-122"/>
                <a:ea typeface="宋体" panose="02010600030101010101" pitchFamily="2" charset="-122"/>
              </a:rPr>
              <a:t>from left to right</a:t>
            </a:r>
            <a:r>
              <a:rPr lang="en-US" altLang="zh-CN" sz="2000">
                <a:solidFill>
                  <a:schemeClr val="tx1"/>
                </a:solidFill>
                <a:latin typeface="宋体" panose="02010600030101010101" pitchFamily="2" charset="-122"/>
                <a:ea typeface="宋体" panose="02010600030101010101" pitchFamily="2" charset="-122"/>
              </a:rPr>
              <a:t>)</a:t>
            </a:r>
            <a:endParaRPr lang="zh-CN" altLang="en-US" sz="2000">
              <a:solidFill>
                <a:schemeClr val="tx1"/>
              </a:solidFill>
              <a:latin typeface="宋体" panose="02010600030101010101" pitchFamily="2" charset="-122"/>
              <a:ea typeface="宋体" panose="02010600030101010101" pitchFamily="2" charset="-122"/>
            </a:endParaRPr>
          </a:p>
          <a:p>
            <a:pPr marL="0" indent="0">
              <a:lnSpc>
                <a:spcPct val="100000"/>
              </a:lnSpc>
              <a:buNone/>
            </a:pPr>
            <a:r>
              <a:rPr lang="zh-CN" altLang="en-US" sz="2000">
                <a:solidFill>
                  <a:schemeClr val="tx1"/>
                </a:solidFill>
                <a:latin typeface="宋体" panose="02010600030101010101" pitchFamily="2" charset="-122"/>
                <a:ea typeface="宋体" panose="02010600030101010101" pitchFamily="2" charset="-122"/>
              </a:rPr>
              <a:t>先外后内再关门</a:t>
            </a:r>
            <a:r>
              <a:rPr lang="en-US" altLang="zh-CN" sz="2000">
                <a:solidFill>
                  <a:schemeClr val="tx1"/>
                </a:solidFill>
                <a:latin typeface="宋体" panose="02010600030101010101" pitchFamily="2" charset="-122"/>
                <a:ea typeface="宋体" panose="02010600030101010101" pitchFamily="2" charset="-122"/>
              </a:rPr>
              <a:t>(</a:t>
            </a:r>
            <a:r>
              <a:rPr lang="en-US" altLang="zh-CN" sz="2000" b="1">
                <a:solidFill>
                  <a:schemeClr val="tx1"/>
                </a:solidFill>
                <a:latin typeface="宋体" panose="02010600030101010101" pitchFamily="2" charset="-122"/>
                <a:ea typeface="宋体" panose="02010600030101010101" pitchFamily="2" charset="-122"/>
              </a:rPr>
              <a:t>from outside to inside,then close the</a:t>
            </a:r>
            <a:r>
              <a:rPr lang="en-US" altLang="zh-CN" sz="2000" b="1">
                <a:solidFill>
                  <a:schemeClr val="tx1"/>
                </a:solidFill>
                <a:latin typeface="宋体" panose="02010600030101010101" pitchFamily="2" charset="-122"/>
                <a:ea typeface="宋体" panose="02010600030101010101" pitchFamily="2" charset="-122"/>
                <a:sym typeface="+mn-ea"/>
              </a:rPr>
              <a:t>“door”</a:t>
            </a:r>
            <a:r>
              <a:rPr lang="en-US" altLang="zh-CN" sz="2000">
                <a:solidFill>
                  <a:schemeClr val="tx1"/>
                </a:solidFill>
                <a:latin typeface="宋体" panose="02010600030101010101" pitchFamily="2" charset="-122"/>
                <a:ea typeface="宋体" panose="02010600030101010101" pitchFamily="2" charset="-122"/>
              </a:rPr>
              <a:t>)</a:t>
            </a:r>
          </a:p>
        </p:txBody>
      </p:sp>
      <p:sp>
        <p:nvSpPr>
          <p:cNvPr id="14" name="左大括号 13"/>
          <p:cNvSpPr/>
          <p:nvPr/>
        </p:nvSpPr>
        <p:spPr>
          <a:xfrm>
            <a:off x="4947920" y="2767965"/>
            <a:ext cx="434340" cy="843915"/>
          </a:xfrm>
          <a:prstGeom prst="leftBrace">
            <a:avLst>
              <a:gd name="adj1" fmla="val 8333"/>
              <a:gd name="adj2" fmla="val 46991"/>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左大括号 14"/>
          <p:cNvSpPr/>
          <p:nvPr/>
        </p:nvSpPr>
        <p:spPr>
          <a:xfrm>
            <a:off x="4947920" y="3993515"/>
            <a:ext cx="402590" cy="2186305"/>
          </a:xfrm>
          <a:prstGeom prst="lef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5" name="图片 4"/>
          <p:cNvPicPr>
            <a:picLocks noChangeAspect="1"/>
          </p:cNvPicPr>
          <p:nvPr userDrawn="1">
            <p:custDataLst>
              <p:tags r:id="rId2"/>
            </p:custDataLst>
          </p:nvPr>
        </p:nvPicPr>
        <p:blipFill>
          <a:blip r:embed="rId4"/>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P spid="8" grpId="0"/>
      <p:bldP spid="8" grpId="1"/>
      <p:bldP spid="9" grpId="0"/>
      <p:bldP spid="9" grpId="1"/>
      <p:bldP spid="10" grpId="0"/>
      <p:bldP spid="10" grpId="1"/>
      <p:bldP spid="11" grpId="0"/>
      <p:bldP spid="11" grpId="1"/>
      <p:bldP spid="12" grpId="0" build="p"/>
      <p:bldP spid="12" grpId="1" build="p"/>
      <p:bldP spid="14" grpId="0" bldLvl="0" animBg="1"/>
      <p:bldP spid="14" grpId="1" animBg="1"/>
      <p:bldP spid="15" grpId="0" bldLvl="0" animBg="1"/>
      <p:bldP spid="1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56615" y="608965"/>
            <a:ext cx="10319385" cy="829945"/>
          </a:xfrm>
          <a:prstGeom prst="rect">
            <a:avLst/>
          </a:prstGeom>
          <a:noFill/>
        </p:spPr>
        <p:txBody>
          <a:bodyPr wrap="square" rtlCol="0">
            <a:spAutoFit/>
          </a:bodyPr>
          <a:lstStyle/>
          <a:p>
            <a:r>
              <a:rPr lang="en-US" altLang="zh-CN" sz="2400" b="1">
                <a:latin typeface="宋体" panose="02010600030101010101" pitchFamily="2" charset="-122"/>
                <a:ea typeface="宋体" panose="02010600030101010101" pitchFamily="2" charset="-122"/>
                <a:cs typeface="宋体" panose="02010600030101010101" pitchFamily="2" charset="-122"/>
              </a:rPr>
              <a:t>2.</a:t>
            </a:r>
            <a:r>
              <a:rPr lang="zh-CN" altLang="en-US" sz="2400" b="1">
                <a:latin typeface="宋体" panose="02010600030101010101" pitchFamily="2" charset="-122"/>
                <a:ea typeface="宋体" panose="02010600030101010101" pitchFamily="2" charset="-122"/>
                <a:cs typeface="宋体" panose="02010600030101010101" pitchFamily="2" charset="-122"/>
              </a:rPr>
              <a:t>强化课堂练习，现学现用，现错现纠</a:t>
            </a:r>
          </a:p>
          <a:p>
            <a:r>
              <a:rPr lang="zh-CN" altLang="en-US" sz="2400" b="1">
                <a:latin typeface="宋体" panose="02010600030101010101" pitchFamily="2" charset="-122"/>
                <a:ea typeface="宋体" panose="02010600030101010101" pitchFamily="2" charset="-122"/>
                <a:cs typeface="宋体" panose="02010600030101010101" pitchFamily="2" charset="-122"/>
              </a:rPr>
              <a:t>Strengthen classroom practice, learn now and correct now.</a:t>
            </a:r>
          </a:p>
        </p:txBody>
      </p:sp>
      <p:sp>
        <p:nvSpPr>
          <p:cNvPr id="4" name="文本框 3"/>
          <p:cNvSpPr txBox="1"/>
          <p:nvPr/>
        </p:nvSpPr>
        <p:spPr>
          <a:xfrm>
            <a:off x="1082675" y="1464310"/>
            <a:ext cx="10178415" cy="1386840"/>
          </a:xfrm>
          <a:prstGeom prst="rect">
            <a:avLst/>
          </a:prstGeom>
          <a:noFill/>
        </p:spPr>
        <p:txBody>
          <a:bodyPr wrap="square" rtlCol="0">
            <a:noAutofit/>
          </a:bodyPr>
          <a:lstStyle/>
          <a:p>
            <a:pPr indent="0" fontAlgn="auto">
              <a:lnSpc>
                <a:spcPct val="150000"/>
              </a:lnSpc>
            </a:pPr>
            <a:r>
              <a:rPr lang="zh-CN" altLang="en-US" sz="2000">
                <a:latin typeface="宋体" panose="02010600030101010101" pitchFamily="2" charset="-122"/>
                <a:ea typeface="宋体" panose="02010600030101010101" pitchFamily="2" charset="-122"/>
              </a:rPr>
              <a:t>笔顺是汉字笔画书写的顺序，是书写过程中发生的，这要求教师必须在课上进行笔顺练习，观察学生笔顺的正误情况，并及时进行纠正。</a:t>
            </a:r>
          </a:p>
          <a:p>
            <a:pPr indent="0" fontAlgn="auto">
              <a:lnSpc>
                <a:spcPct val="150000"/>
              </a:lnSpc>
            </a:pPr>
            <a:r>
              <a:rPr lang="zh-CN" altLang="en-US" sz="2000">
                <a:latin typeface="宋体" panose="02010600030101010101" pitchFamily="2" charset="-122"/>
                <a:ea typeface="宋体" panose="02010600030101010101" pitchFamily="2" charset="-122"/>
              </a:rPr>
              <a:t>Stroke order occurs in the process of writing, which requires teachers to practice stroke order in class, observe the correctness of students' stroke order, and correct it in time.</a:t>
            </a:r>
          </a:p>
        </p:txBody>
      </p:sp>
      <p:pic>
        <p:nvPicPr>
          <p:cNvPr id="6" name="图片 5"/>
          <p:cNvPicPr>
            <a:picLocks noChangeAspect="1"/>
          </p:cNvPicPr>
          <p:nvPr/>
        </p:nvPicPr>
        <p:blipFill>
          <a:blip r:embed="rId7"/>
          <a:srcRect l="-13168"/>
          <a:stretch>
            <a:fillRect/>
          </a:stretch>
        </p:blipFill>
        <p:spPr>
          <a:xfrm>
            <a:off x="1800225" y="3985260"/>
            <a:ext cx="1876425" cy="1889760"/>
          </a:xfrm>
          <a:prstGeom prst="rect">
            <a:avLst/>
          </a:prstGeom>
        </p:spPr>
      </p:pic>
      <p:pic>
        <p:nvPicPr>
          <p:cNvPr id="7" name="a410c5a01720027a471cad7bcecb890c">
            <a:hlinkClick r:id="" action="ppaction://media"/>
          </p:cNvPr>
          <p:cNvPicPr>
            <a:picLocks noGrp="1"/>
          </p:cNvPicPr>
          <p:nvPr>
            <p:ph idx="1"/>
            <a:videoFile r:link="rId3"/>
            <p:extLst>
              <p:ext uri="{DAA4B4D4-6D71-4841-9C94-3DE7FCFB9230}">
                <p14:media xmlns:p14="http://schemas.microsoft.com/office/powerpoint/2010/main" r:embed="rId2"/>
              </p:ext>
            </p:extLst>
          </p:nvPr>
        </p:nvPicPr>
        <p:blipFill>
          <a:blip r:embed="rId8"/>
          <a:stretch>
            <a:fillRect/>
          </a:stretch>
        </p:blipFill>
        <p:spPr>
          <a:xfrm>
            <a:off x="5063490" y="3985260"/>
            <a:ext cx="1557655" cy="1987550"/>
          </a:xfrm>
          <a:prstGeom prst="rect">
            <a:avLst/>
          </a:prstGeom>
        </p:spPr>
      </p:pic>
      <p:pic>
        <p:nvPicPr>
          <p:cNvPr id="100" name="图片 99"/>
          <p:cNvPicPr/>
          <p:nvPr>
            <p:custDataLst>
              <p:tags r:id="rId4"/>
            </p:custDataLst>
          </p:nvPr>
        </p:nvPicPr>
        <p:blipFill>
          <a:blip r:embed="rId9"/>
          <a:stretch>
            <a:fillRect/>
          </a:stretch>
        </p:blipFill>
        <p:spPr>
          <a:xfrm>
            <a:off x="8440420" y="3979545"/>
            <a:ext cx="1671955" cy="2089150"/>
          </a:xfrm>
          <a:prstGeom prst="rect">
            <a:avLst/>
          </a:prstGeom>
          <a:noFill/>
          <a:ln w="9525">
            <a:noFill/>
          </a:ln>
        </p:spPr>
      </p:pic>
      <p:sp>
        <p:nvSpPr>
          <p:cNvPr id="3" name="文本框 2"/>
          <p:cNvSpPr txBox="1"/>
          <p:nvPr/>
        </p:nvSpPr>
        <p:spPr>
          <a:xfrm>
            <a:off x="2506980" y="6068695"/>
            <a:ext cx="564515" cy="647065"/>
          </a:xfrm>
          <a:prstGeom prst="rect">
            <a:avLst/>
          </a:prstGeom>
          <a:noFill/>
        </p:spPr>
        <p:txBody>
          <a:bodyPr wrap="none" rtlCol="0" anchor="t">
            <a:noAutofit/>
          </a:bodyPr>
          <a:lstStyle/>
          <a:p>
            <a:r>
              <a:rPr lang="zh-CN" altLang="en-US" sz="44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p>
        </p:txBody>
      </p:sp>
      <p:sp>
        <p:nvSpPr>
          <p:cNvPr id="11" name="文本框 10"/>
          <p:cNvSpPr txBox="1"/>
          <p:nvPr/>
        </p:nvSpPr>
        <p:spPr>
          <a:xfrm>
            <a:off x="5528310" y="6068695"/>
            <a:ext cx="565150" cy="908685"/>
          </a:xfrm>
          <a:prstGeom prst="rect">
            <a:avLst/>
          </a:prstGeom>
          <a:noFill/>
        </p:spPr>
        <p:txBody>
          <a:bodyPr wrap="square" rtlCol="0">
            <a:noAutofit/>
          </a:bodyPr>
          <a:lstStyle/>
          <a:p>
            <a:pPr algn="ctr"/>
            <a:r>
              <a:rPr lang="zh-CN" altLang="en-US" sz="5400" b="1">
                <a:solidFill>
                  <a:srgbClr val="FF0000"/>
                </a:solidFill>
              </a:rPr>
              <a:t>×</a:t>
            </a:r>
          </a:p>
        </p:txBody>
      </p:sp>
      <p:pic>
        <p:nvPicPr>
          <p:cNvPr id="10" name="图片 9"/>
          <p:cNvPicPr>
            <a:picLocks noChangeAspect="1"/>
          </p:cNvPicPr>
          <p:nvPr userDrawn="1">
            <p:custDataLst>
              <p:tags r:id="rId5"/>
            </p:custDataLst>
          </p:nvPr>
        </p:nvPicPr>
        <p:blipFill>
          <a:blip r:embed="rId10"/>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7" fill="hold" display="1">
                  <p:stCondLst>
                    <p:cond delay="indefinite"/>
                  </p:stCondLst>
                </p:cTn>
                <p:tgtEl>
                  <p:spTgt spid="7"/>
                </p:tgtEl>
              </p:cMediaNode>
            </p:video>
          </p:childTnLst>
        </p:cTn>
      </p:par>
    </p:tnLst>
    <p:bldLst>
      <p:bldP spid="4" grpId="0"/>
      <p:bldP spid="4" grpId="1"/>
      <p:bldP spid="3" grpId="0"/>
      <p:bldP spid="3" grpId="1"/>
      <p:bldP spid="11" grpId="0"/>
      <p:bldP spid="11"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（四）明确笔画的组合方式</a:t>
            </a:r>
            <a:br>
              <a:rPr lang="zh-CN" altLang="en-US"/>
            </a:br>
            <a:r>
              <a:rPr lang="en-US" altLang="zh-CN"/>
              <a:t>(</a:t>
            </a:r>
            <a:r>
              <a:rPr lang="zh-CN" altLang="en-US"/>
              <a:t>Clear the combination of strokes</a:t>
            </a:r>
            <a:r>
              <a:rPr lang="en-US" altLang="zh-CN"/>
              <a:t>)</a:t>
            </a:r>
          </a:p>
        </p:txBody>
      </p:sp>
      <p:sp>
        <p:nvSpPr>
          <p:cNvPr id="17" name="文本框 16"/>
          <p:cNvSpPr txBox="1"/>
          <p:nvPr/>
        </p:nvSpPr>
        <p:spPr>
          <a:xfrm>
            <a:off x="1180465" y="1818005"/>
            <a:ext cx="6805930" cy="829945"/>
          </a:xfrm>
          <a:prstGeom prst="rect">
            <a:avLst/>
          </a:prstGeom>
          <a:noFill/>
        </p:spPr>
        <p:txBody>
          <a:bodyPr wrap="square" rtlCol="0">
            <a:spAutoFit/>
          </a:bodyPr>
          <a:lstStyle/>
          <a:p>
            <a:r>
              <a:rPr lang="en-US" altLang="zh-CN" sz="2400" b="1">
                <a:latin typeface="宋体" panose="02010600030101010101" pitchFamily="2" charset="-122"/>
                <a:ea typeface="宋体" panose="02010600030101010101" pitchFamily="2" charset="-122"/>
                <a:cs typeface="宋体" panose="02010600030101010101" pitchFamily="2" charset="-122"/>
              </a:rPr>
              <a:t>1.</a:t>
            </a:r>
            <a:r>
              <a:rPr lang="zh-CN" altLang="en-US" sz="2400" b="1">
                <a:latin typeface="宋体" panose="02010600030101010101" pitchFamily="2" charset="-122"/>
                <a:ea typeface="宋体" panose="02010600030101010101" pitchFamily="2" charset="-122"/>
                <a:cs typeface="宋体" panose="02010600030101010101" pitchFamily="2" charset="-122"/>
              </a:rPr>
              <a:t>明确笔画组合方式的含义</a:t>
            </a:r>
          </a:p>
          <a:p>
            <a:r>
              <a:rPr lang="zh-CN" altLang="en-US" sz="2400" b="1">
                <a:latin typeface="宋体" panose="02010600030101010101" pitchFamily="2" charset="-122"/>
                <a:ea typeface="宋体" panose="02010600030101010101" pitchFamily="2" charset="-122"/>
                <a:cs typeface="宋体" panose="02010600030101010101" pitchFamily="2" charset="-122"/>
              </a:rPr>
              <a:t>Clear the meaning of stroke combination.</a:t>
            </a:r>
          </a:p>
        </p:txBody>
      </p:sp>
      <p:sp>
        <p:nvSpPr>
          <p:cNvPr id="18" name="文本框 17"/>
          <p:cNvSpPr txBox="1"/>
          <p:nvPr/>
        </p:nvSpPr>
        <p:spPr>
          <a:xfrm>
            <a:off x="3599180" y="3152140"/>
            <a:ext cx="4064000" cy="460375"/>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rPr>
              <a:t>相离</a:t>
            </a:r>
            <a:r>
              <a:rPr lang="en-US" altLang="zh-CN" sz="2400">
                <a:latin typeface="宋体" panose="02010600030101010101" pitchFamily="2" charset="-122"/>
                <a:ea typeface="宋体" panose="02010600030101010101" pitchFamily="2" charset="-122"/>
              </a:rPr>
              <a:t>  </a:t>
            </a:r>
            <a:r>
              <a:rPr lang="en-US" altLang="zh-CN" sz="2400" b="1">
                <a:latin typeface="宋体" panose="02010600030101010101" pitchFamily="2" charset="-122"/>
                <a:ea typeface="宋体" panose="02010600030101010101" pitchFamily="2" charset="-122"/>
              </a:rPr>
              <a:t>separation</a:t>
            </a:r>
          </a:p>
        </p:txBody>
      </p:sp>
      <p:sp>
        <p:nvSpPr>
          <p:cNvPr id="19" name="文本框 18"/>
          <p:cNvSpPr txBox="1"/>
          <p:nvPr/>
        </p:nvSpPr>
        <p:spPr>
          <a:xfrm>
            <a:off x="3599180" y="4289425"/>
            <a:ext cx="4064000" cy="460375"/>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rPr>
              <a:t>相连</a:t>
            </a:r>
            <a:r>
              <a:rPr lang="en-US" altLang="zh-CN" sz="2400">
                <a:latin typeface="宋体" panose="02010600030101010101" pitchFamily="2" charset="-122"/>
                <a:ea typeface="宋体" panose="02010600030101010101" pitchFamily="2" charset="-122"/>
              </a:rPr>
              <a:t>  </a:t>
            </a:r>
            <a:r>
              <a:rPr lang="en-US" altLang="zh-CN" sz="2400" b="1">
                <a:latin typeface="宋体" panose="02010600030101010101" pitchFamily="2" charset="-122"/>
                <a:ea typeface="宋体" panose="02010600030101010101" pitchFamily="2" charset="-122"/>
              </a:rPr>
              <a:t>connection</a:t>
            </a:r>
          </a:p>
        </p:txBody>
      </p:sp>
      <p:sp>
        <p:nvSpPr>
          <p:cNvPr id="20" name="文本框 19"/>
          <p:cNvSpPr txBox="1"/>
          <p:nvPr/>
        </p:nvSpPr>
        <p:spPr>
          <a:xfrm>
            <a:off x="3599180" y="5426710"/>
            <a:ext cx="4246245" cy="400050"/>
          </a:xfrm>
          <a:prstGeom prst="rect">
            <a:avLst/>
          </a:prstGeom>
          <a:noFill/>
        </p:spPr>
        <p:txBody>
          <a:bodyPr wrap="square" rtlCol="0">
            <a:noAutofit/>
          </a:bodyPr>
          <a:lstStyle/>
          <a:p>
            <a:r>
              <a:rPr lang="zh-CN" altLang="en-US" sz="2400">
                <a:latin typeface="宋体" panose="02010600030101010101" pitchFamily="2" charset="-122"/>
                <a:ea typeface="宋体" panose="02010600030101010101" pitchFamily="2" charset="-122"/>
              </a:rPr>
              <a:t>相交</a:t>
            </a:r>
            <a:r>
              <a:rPr lang="en-US" altLang="zh-CN" sz="2400">
                <a:latin typeface="宋体" panose="02010600030101010101" pitchFamily="2" charset="-122"/>
                <a:ea typeface="宋体" panose="02010600030101010101" pitchFamily="2" charset="-122"/>
              </a:rPr>
              <a:t>  </a:t>
            </a:r>
            <a:r>
              <a:rPr lang="en-US" altLang="zh-CN" sz="2400" b="1">
                <a:latin typeface="宋体" panose="02010600030101010101" pitchFamily="2" charset="-122"/>
                <a:ea typeface="宋体" panose="02010600030101010101" pitchFamily="2" charset="-122"/>
              </a:rPr>
              <a:t>intersection</a:t>
            </a:r>
          </a:p>
        </p:txBody>
      </p:sp>
      <p:sp>
        <p:nvSpPr>
          <p:cNvPr id="7" name="文本框 6"/>
          <p:cNvSpPr txBox="1"/>
          <p:nvPr/>
        </p:nvSpPr>
        <p:spPr>
          <a:xfrm>
            <a:off x="8075930" y="3094990"/>
            <a:ext cx="335915" cy="635000"/>
          </a:xfrm>
          <a:custGeom>
            <a:avLst/>
            <a:gdLst/>
            <a:ahLst/>
            <a:cxnLst>
              <a:cxn ang="3">
                <a:pos x="hc" y="t"/>
              </a:cxn>
              <a:cxn ang="cd2">
                <a:pos x="l" y="vc"/>
              </a:cxn>
              <a:cxn ang="cd4">
                <a:pos x="hc" y="b"/>
              </a:cxn>
              <a:cxn ang="0">
                <a:pos x="r" y="vc"/>
              </a:cxn>
            </a:cxnLst>
            <a:rect l="l" t="t" r="r" b="b"/>
            <a:pathLst>
              <a:path w="741" h="1719">
                <a:moveTo>
                  <a:pt x="572" y="0"/>
                </a:moveTo>
                <a:lnTo>
                  <a:pt x="741" y="13"/>
                </a:lnTo>
                <a:cubicBezTo>
                  <a:pt x="717" y="402"/>
                  <a:pt x="664" y="724"/>
                  <a:pt x="583" y="981"/>
                </a:cubicBezTo>
                <a:cubicBezTo>
                  <a:pt x="481" y="1276"/>
                  <a:pt x="326" y="1522"/>
                  <a:pt x="120" y="1719"/>
                </a:cubicBezTo>
                <a:cubicBezTo>
                  <a:pt x="84" y="1676"/>
                  <a:pt x="44" y="1633"/>
                  <a:pt x="0" y="1590"/>
                </a:cubicBezTo>
                <a:cubicBezTo>
                  <a:pt x="188" y="1410"/>
                  <a:pt x="329" y="1186"/>
                  <a:pt x="424" y="919"/>
                </a:cubicBezTo>
                <a:cubicBezTo>
                  <a:pt x="506" y="666"/>
                  <a:pt x="556" y="360"/>
                  <a:pt x="572" y="0"/>
                </a:cubicBezTo>
                <a:close/>
              </a:path>
            </a:pathLst>
          </a:custGeom>
          <a:solidFill>
            <a:schemeClr val="tx1"/>
          </a:solidFill>
          <a:effectLst/>
        </p:spPr>
        <p:txBody>
          <a:bodyPr wrap="square" rtlCol="0">
            <a:noAutofit/>
          </a:bodyPr>
          <a:lstStyle/>
          <a:p>
            <a:endParaRPr lang="zh-CN" altLang="en-US" sz="7200"/>
          </a:p>
        </p:txBody>
      </p:sp>
      <p:sp>
        <p:nvSpPr>
          <p:cNvPr id="14" name="文本框 13"/>
          <p:cNvSpPr txBox="1"/>
          <p:nvPr/>
        </p:nvSpPr>
        <p:spPr>
          <a:xfrm>
            <a:off x="8554720" y="3094990"/>
            <a:ext cx="355600" cy="635000"/>
          </a:xfrm>
          <a:custGeom>
            <a:avLst/>
            <a:gdLst/>
            <a:ahLst/>
            <a:cxnLst>
              <a:cxn ang="3">
                <a:pos x="hc" y="t"/>
              </a:cxn>
              <a:cxn ang="cd2">
                <a:pos x="l" y="vc"/>
              </a:cxn>
              <a:cxn ang="cd4">
                <a:pos x="hc" y="b"/>
              </a:cxn>
              <a:cxn ang="0">
                <a:pos x="r" y="vc"/>
              </a:cxn>
            </a:cxnLst>
            <a:rect l="l" t="t" r="r" b="b"/>
            <a:pathLst>
              <a:path w="784" h="1727">
                <a:moveTo>
                  <a:pt x="159" y="0"/>
                </a:moveTo>
                <a:cubicBezTo>
                  <a:pt x="197" y="810"/>
                  <a:pt x="405" y="1334"/>
                  <a:pt x="784" y="1571"/>
                </a:cubicBezTo>
                <a:cubicBezTo>
                  <a:pt x="731" y="1630"/>
                  <a:pt x="686" y="1682"/>
                  <a:pt x="647" y="1727"/>
                </a:cubicBezTo>
                <a:cubicBezTo>
                  <a:pt x="254" y="1441"/>
                  <a:pt x="39" y="867"/>
                  <a:pt x="0" y="6"/>
                </a:cubicBezTo>
                <a:lnTo>
                  <a:pt x="159" y="0"/>
                </a:ln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7200"/>
          </a:p>
        </p:txBody>
      </p:sp>
      <p:sp>
        <p:nvSpPr>
          <p:cNvPr id="10" name="文本框 9"/>
          <p:cNvSpPr txBox="1"/>
          <p:nvPr/>
        </p:nvSpPr>
        <p:spPr>
          <a:xfrm>
            <a:off x="8124190" y="4171950"/>
            <a:ext cx="665480" cy="695325"/>
          </a:xfrm>
          <a:custGeom>
            <a:avLst/>
            <a:gdLst/>
            <a:ahLst/>
            <a:cxnLst>
              <a:cxn ang="3">
                <a:pos x="hc" y="t"/>
              </a:cxn>
              <a:cxn ang="cd2">
                <a:pos x="l" y="vc"/>
              </a:cxn>
              <a:cxn ang="cd4">
                <a:pos x="hc" y="b"/>
              </a:cxn>
              <a:cxn ang="0">
                <a:pos x="r" y="vc"/>
              </a:cxn>
            </a:cxnLst>
            <a:rect l="l" t="t" r="r" b="b"/>
            <a:pathLst>
              <a:path w="1708" h="1650">
                <a:moveTo>
                  <a:pt x="792" y="0"/>
                </a:moveTo>
                <a:lnTo>
                  <a:pt x="944" y="0"/>
                </a:lnTo>
                <a:cubicBezTo>
                  <a:pt x="937" y="123"/>
                  <a:pt x="925" y="239"/>
                  <a:pt x="908" y="351"/>
                </a:cubicBezTo>
                <a:cubicBezTo>
                  <a:pt x="1050" y="924"/>
                  <a:pt x="1317" y="1301"/>
                  <a:pt x="1708" y="1482"/>
                </a:cubicBezTo>
                <a:cubicBezTo>
                  <a:pt x="1660" y="1534"/>
                  <a:pt x="1618" y="1584"/>
                  <a:pt x="1581" y="1631"/>
                </a:cubicBezTo>
                <a:cubicBezTo>
                  <a:pt x="1241" y="1439"/>
                  <a:pt x="998" y="1098"/>
                  <a:pt x="853" y="609"/>
                </a:cubicBezTo>
                <a:cubicBezTo>
                  <a:pt x="728" y="1081"/>
                  <a:pt x="480" y="1428"/>
                  <a:pt x="108" y="1650"/>
                </a:cubicBezTo>
                <a:cubicBezTo>
                  <a:pt x="77" y="1608"/>
                  <a:pt x="41" y="1564"/>
                  <a:pt x="0" y="1519"/>
                </a:cubicBezTo>
                <a:cubicBezTo>
                  <a:pt x="500" y="1231"/>
                  <a:pt x="764" y="724"/>
                  <a:pt x="792" y="0"/>
                </a:cubicBezTo>
                <a:close/>
              </a:path>
            </a:pathLst>
          </a:custGeom>
          <a:solidFill>
            <a:schemeClr val="tx1"/>
          </a:solidFill>
          <a:effectLst/>
        </p:spPr>
        <p:txBody>
          <a:bodyPr wrap="square" rtlCol="0">
            <a:noAutofit/>
          </a:bodyPr>
          <a:lstStyle/>
          <a:p>
            <a:endParaRPr lang="zh-CN" altLang="en-US" sz="8800"/>
          </a:p>
        </p:txBody>
      </p:sp>
      <p:sp>
        <p:nvSpPr>
          <p:cNvPr id="12" name="文本框 11"/>
          <p:cNvSpPr txBox="1"/>
          <p:nvPr/>
        </p:nvSpPr>
        <p:spPr>
          <a:xfrm>
            <a:off x="7682865" y="5059680"/>
            <a:ext cx="1548765" cy="1244600"/>
          </a:xfrm>
          <a:prstGeom prst="rect">
            <a:avLst/>
          </a:prstGeom>
          <a:noFill/>
        </p:spPr>
        <p:txBody>
          <a:bodyPr wrap="square" rtlCol="0">
            <a:noAutofit/>
          </a:bodyPr>
          <a:lstStyle/>
          <a:p>
            <a:pPr algn="ctr"/>
            <a:r>
              <a:rPr lang="zh-CN" altLang="en-US" sz="7200">
                <a:latin typeface="宋体" panose="02010600030101010101" pitchFamily="2" charset="-122"/>
                <a:ea typeface="宋体" panose="02010600030101010101" pitchFamily="2" charset="-122"/>
              </a:rPr>
              <a:t>十</a:t>
            </a:r>
          </a:p>
        </p:txBody>
      </p:sp>
      <p:pic>
        <p:nvPicPr>
          <p:cNvPr id="3" name="图片 2"/>
          <p:cNvPicPr>
            <a:picLocks noChangeAspect="1"/>
          </p:cNvPicPr>
          <p:nvPr userDrawn="1">
            <p:custDataLst>
              <p:tags r:id="rId2"/>
            </p:custDataLst>
          </p:nvPr>
        </p:nvPicPr>
        <p:blipFill>
          <a:blip r:embed="rId4"/>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9" grpId="0"/>
      <p:bldP spid="19" grpId="1"/>
      <p:bldP spid="20" grpId="0"/>
      <p:bldP spid="20" grpId="1"/>
      <p:bldP spid="7" grpId="0" bldLvl="0" animBg="1"/>
      <p:bldP spid="7" grpId="1" animBg="1"/>
      <p:bldP spid="14" grpId="0" bldLvl="0" animBg="1"/>
      <p:bldP spid="14" grpId="1" animBg="1"/>
      <p:bldP spid="10" grpId="0" bldLvl="0" animBg="1"/>
      <p:bldP spid="10" grpId="1" animBg="1"/>
      <p:bldP spid="12" grpId="0"/>
      <p:bldP spid="1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80465" y="892175"/>
            <a:ext cx="8285480" cy="829945"/>
          </a:xfrm>
          <a:prstGeom prst="rect">
            <a:avLst/>
          </a:prstGeom>
          <a:noFill/>
        </p:spPr>
        <p:txBody>
          <a:bodyPr wrap="square" rtlCol="0">
            <a:spAutoFit/>
          </a:bodyPr>
          <a:lstStyle/>
          <a:p>
            <a:r>
              <a:rPr lang="en-US" altLang="zh-CN" sz="2400" b="1">
                <a:latin typeface="宋体" panose="02010600030101010101" pitchFamily="2" charset="-122"/>
                <a:ea typeface="宋体" panose="02010600030101010101" pitchFamily="2" charset="-122"/>
                <a:cs typeface="宋体" panose="02010600030101010101" pitchFamily="2" charset="-122"/>
              </a:rPr>
              <a:t>2.</a:t>
            </a:r>
            <a:r>
              <a:rPr lang="zh-CN" altLang="en-US" sz="2400" b="1">
                <a:latin typeface="宋体" panose="02010600030101010101" pitchFamily="2" charset="-122"/>
                <a:ea typeface="宋体" panose="02010600030101010101" pitchFamily="2" charset="-122"/>
                <a:cs typeface="宋体" panose="02010600030101010101" pitchFamily="2" charset="-122"/>
              </a:rPr>
              <a:t>利用形近字进行对比训练</a:t>
            </a:r>
          </a:p>
          <a:p>
            <a:r>
              <a:rPr lang="zh-CN" altLang="en-US" sz="2400" b="1">
                <a:latin typeface="宋体" panose="02010600030101010101" pitchFamily="2" charset="-122"/>
                <a:ea typeface="宋体" panose="02010600030101010101" pitchFamily="2" charset="-122"/>
                <a:cs typeface="宋体" panose="02010600030101010101" pitchFamily="2" charset="-122"/>
              </a:rPr>
              <a:t>Contrast training with similar characters.</a:t>
            </a:r>
          </a:p>
        </p:txBody>
      </p:sp>
      <p:sp>
        <p:nvSpPr>
          <p:cNvPr id="4" name="文本框 3"/>
          <p:cNvSpPr txBox="1"/>
          <p:nvPr/>
        </p:nvSpPr>
        <p:spPr>
          <a:xfrm>
            <a:off x="5955030" y="2032000"/>
            <a:ext cx="1515110" cy="1807845"/>
          </a:xfrm>
          <a:prstGeom prst="rect">
            <a:avLst/>
          </a:prstGeom>
          <a:noFill/>
        </p:spPr>
        <p:txBody>
          <a:bodyPr wrap="square" rtlCol="0">
            <a:noAutofit/>
          </a:bodyPr>
          <a:lstStyle/>
          <a:p>
            <a:r>
              <a:rPr lang="zh-CN" altLang="en-US" sz="9600">
                <a:latin typeface="华光楷体_CNKI" panose="02000500000000000000" charset="-122"/>
                <a:ea typeface="华光楷体_CNKI" panose="02000500000000000000" charset="-122"/>
              </a:rPr>
              <a:t>午</a:t>
            </a:r>
          </a:p>
        </p:txBody>
      </p:sp>
      <p:sp>
        <p:nvSpPr>
          <p:cNvPr id="5" name="文本框 4" descr="7b0a20202020227461726765744964223a202270726f636573734f6e6c696e6542756c6c6574220a7d0a"/>
          <p:cNvSpPr txBox="1"/>
          <p:nvPr/>
        </p:nvSpPr>
        <p:spPr>
          <a:xfrm>
            <a:off x="3630930" y="2027555"/>
            <a:ext cx="1431290" cy="1689735"/>
          </a:xfrm>
          <a:prstGeom prst="rect">
            <a:avLst/>
          </a:prstGeom>
          <a:noFill/>
        </p:spPr>
        <p:txBody>
          <a:bodyPr wrap="square" rtlCol="0">
            <a:noAutofit/>
          </a:bodyPr>
          <a:lstStyle/>
          <a:p>
            <a:r>
              <a:rPr lang="zh-CN" altLang="en-US" sz="9600">
                <a:latin typeface="华光楷体_CNKI" panose="02000500000000000000" charset="-122"/>
                <a:ea typeface="华光楷体_CNKI" panose="02000500000000000000" charset="-122"/>
              </a:rPr>
              <a:t>牛</a:t>
            </a:r>
          </a:p>
        </p:txBody>
      </p:sp>
      <p:pic>
        <p:nvPicPr>
          <p:cNvPr id="9" name="图片 8"/>
          <p:cNvPicPr>
            <a:picLocks noChangeAspect="1"/>
          </p:cNvPicPr>
          <p:nvPr>
            <p:custDataLst>
              <p:tags r:id="rId2"/>
            </p:custDataLst>
          </p:nvPr>
        </p:nvPicPr>
        <p:blipFill>
          <a:blip r:embed="rId5"/>
          <a:srcRect l="10057" t="1978" r="12356" b="3829"/>
          <a:stretch>
            <a:fillRect/>
          </a:stretch>
        </p:blipFill>
        <p:spPr>
          <a:xfrm>
            <a:off x="4292600" y="2132965"/>
            <a:ext cx="153670" cy="1411605"/>
          </a:xfrm>
          <a:prstGeom prst="rect">
            <a:avLst/>
          </a:prstGeom>
        </p:spPr>
      </p:pic>
      <p:pic>
        <p:nvPicPr>
          <p:cNvPr id="8" name="图片 7"/>
          <p:cNvPicPr>
            <a:picLocks noChangeAspect="1"/>
          </p:cNvPicPr>
          <p:nvPr/>
        </p:nvPicPr>
        <p:blipFill>
          <a:blip r:embed="rId5"/>
          <a:srcRect l="10057" t="1978" r="12356" b="3829"/>
          <a:stretch>
            <a:fillRect/>
          </a:stretch>
        </p:blipFill>
        <p:spPr>
          <a:xfrm>
            <a:off x="6556375" y="2439035"/>
            <a:ext cx="132715" cy="1217295"/>
          </a:xfrm>
          <a:prstGeom prst="rect">
            <a:avLst/>
          </a:prstGeom>
        </p:spPr>
      </p:pic>
      <p:sp>
        <p:nvSpPr>
          <p:cNvPr id="7" name="文本框 6"/>
          <p:cNvSpPr txBox="1"/>
          <p:nvPr/>
        </p:nvSpPr>
        <p:spPr>
          <a:xfrm>
            <a:off x="6122670" y="4265295"/>
            <a:ext cx="423545" cy="841375"/>
          </a:xfrm>
          <a:custGeom>
            <a:avLst/>
            <a:gdLst/>
            <a:ahLst/>
            <a:cxnLst>
              <a:cxn ang="3">
                <a:pos x="hc" y="t"/>
              </a:cxn>
              <a:cxn ang="cd2">
                <a:pos x="l" y="vc"/>
              </a:cxn>
              <a:cxn ang="cd4">
                <a:pos x="hc" y="b"/>
              </a:cxn>
              <a:cxn ang="0">
                <a:pos x="r" y="vc"/>
              </a:cxn>
            </a:cxnLst>
            <a:rect l="l" t="t" r="r" b="b"/>
            <a:pathLst>
              <a:path w="741" h="1719">
                <a:moveTo>
                  <a:pt x="572" y="0"/>
                </a:moveTo>
                <a:lnTo>
                  <a:pt x="741" y="13"/>
                </a:lnTo>
                <a:cubicBezTo>
                  <a:pt x="717" y="402"/>
                  <a:pt x="664" y="724"/>
                  <a:pt x="583" y="981"/>
                </a:cubicBezTo>
                <a:cubicBezTo>
                  <a:pt x="481" y="1276"/>
                  <a:pt x="326" y="1522"/>
                  <a:pt x="120" y="1719"/>
                </a:cubicBezTo>
                <a:cubicBezTo>
                  <a:pt x="84" y="1676"/>
                  <a:pt x="44" y="1633"/>
                  <a:pt x="0" y="1590"/>
                </a:cubicBezTo>
                <a:cubicBezTo>
                  <a:pt x="188" y="1410"/>
                  <a:pt x="329" y="1186"/>
                  <a:pt x="424" y="919"/>
                </a:cubicBezTo>
                <a:cubicBezTo>
                  <a:pt x="506" y="666"/>
                  <a:pt x="556" y="360"/>
                  <a:pt x="572" y="0"/>
                </a:cubicBezTo>
                <a:close/>
              </a:path>
            </a:pathLst>
          </a:custGeom>
          <a:solidFill>
            <a:schemeClr val="tx1"/>
          </a:solidFill>
          <a:effectLst/>
        </p:spPr>
        <p:txBody>
          <a:bodyPr wrap="square" rtlCol="0">
            <a:noAutofit/>
          </a:bodyPr>
          <a:lstStyle/>
          <a:p>
            <a:endParaRPr lang="zh-CN" altLang="en-US" sz="9600"/>
          </a:p>
        </p:txBody>
      </p:sp>
      <p:sp>
        <p:nvSpPr>
          <p:cNvPr id="14" name="文本框 13"/>
          <p:cNvSpPr txBox="1"/>
          <p:nvPr/>
        </p:nvSpPr>
        <p:spPr>
          <a:xfrm>
            <a:off x="6689090" y="4265295"/>
            <a:ext cx="441325" cy="808990"/>
          </a:xfrm>
          <a:custGeom>
            <a:avLst/>
            <a:gdLst/>
            <a:ahLst/>
            <a:cxnLst>
              <a:cxn ang="3">
                <a:pos x="hc" y="t"/>
              </a:cxn>
              <a:cxn ang="cd2">
                <a:pos x="l" y="vc"/>
              </a:cxn>
              <a:cxn ang="cd4">
                <a:pos x="hc" y="b"/>
              </a:cxn>
              <a:cxn ang="0">
                <a:pos x="r" y="vc"/>
              </a:cxn>
            </a:cxnLst>
            <a:rect l="l" t="t" r="r" b="b"/>
            <a:pathLst>
              <a:path w="784" h="1727">
                <a:moveTo>
                  <a:pt x="159" y="0"/>
                </a:moveTo>
                <a:cubicBezTo>
                  <a:pt x="197" y="810"/>
                  <a:pt x="405" y="1334"/>
                  <a:pt x="784" y="1571"/>
                </a:cubicBezTo>
                <a:cubicBezTo>
                  <a:pt x="731" y="1630"/>
                  <a:pt x="686" y="1682"/>
                  <a:pt x="647" y="1727"/>
                </a:cubicBezTo>
                <a:cubicBezTo>
                  <a:pt x="254" y="1441"/>
                  <a:pt x="39" y="867"/>
                  <a:pt x="0" y="6"/>
                </a:cubicBezTo>
                <a:lnTo>
                  <a:pt x="159" y="0"/>
                </a:ln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9600"/>
          </a:p>
        </p:txBody>
      </p:sp>
      <p:sp>
        <p:nvSpPr>
          <p:cNvPr id="10" name="文本框 9"/>
          <p:cNvSpPr txBox="1"/>
          <p:nvPr/>
        </p:nvSpPr>
        <p:spPr>
          <a:xfrm>
            <a:off x="3885565" y="4265295"/>
            <a:ext cx="922020" cy="808990"/>
          </a:xfrm>
          <a:custGeom>
            <a:avLst/>
            <a:gdLst/>
            <a:ahLst/>
            <a:cxnLst>
              <a:cxn ang="3">
                <a:pos x="hc" y="t"/>
              </a:cxn>
              <a:cxn ang="cd2">
                <a:pos x="l" y="vc"/>
              </a:cxn>
              <a:cxn ang="cd4">
                <a:pos x="hc" y="b"/>
              </a:cxn>
              <a:cxn ang="0">
                <a:pos x="r" y="vc"/>
              </a:cxn>
            </a:cxnLst>
            <a:rect l="l" t="t" r="r" b="b"/>
            <a:pathLst>
              <a:path w="1708" h="1650">
                <a:moveTo>
                  <a:pt x="792" y="0"/>
                </a:moveTo>
                <a:lnTo>
                  <a:pt x="944" y="0"/>
                </a:lnTo>
                <a:cubicBezTo>
                  <a:pt x="937" y="123"/>
                  <a:pt x="925" y="239"/>
                  <a:pt x="908" y="351"/>
                </a:cubicBezTo>
                <a:cubicBezTo>
                  <a:pt x="1050" y="924"/>
                  <a:pt x="1317" y="1301"/>
                  <a:pt x="1708" y="1482"/>
                </a:cubicBezTo>
                <a:cubicBezTo>
                  <a:pt x="1660" y="1534"/>
                  <a:pt x="1618" y="1584"/>
                  <a:pt x="1581" y="1631"/>
                </a:cubicBezTo>
                <a:cubicBezTo>
                  <a:pt x="1241" y="1439"/>
                  <a:pt x="998" y="1098"/>
                  <a:pt x="853" y="609"/>
                </a:cubicBezTo>
                <a:cubicBezTo>
                  <a:pt x="728" y="1081"/>
                  <a:pt x="480" y="1428"/>
                  <a:pt x="108" y="1650"/>
                </a:cubicBezTo>
                <a:cubicBezTo>
                  <a:pt x="77" y="1608"/>
                  <a:pt x="41" y="1564"/>
                  <a:pt x="0" y="1519"/>
                </a:cubicBezTo>
                <a:cubicBezTo>
                  <a:pt x="500" y="1231"/>
                  <a:pt x="764" y="724"/>
                  <a:pt x="792" y="0"/>
                </a:cubicBezTo>
                <a:close/>
              </a:path>
            </a:pathLst>
          </a:custGeom>
          <a:solidFill>
            <a:schemeClr val="tx1"/>
          </a:solidFill>
          <a:effectLst/>
        </p:spPr>
        <p:txBody>
          <a:bodyPr wrap="square" rtlCol="0">
            <a:noAutofit/>
          </a:bodyPr>
          <a:lstStyle/>
          <a:p>
            <a:endParaRPr lang="zh-CN" altLang="en-US" sz="8800"/>
          </a:p>
        </p:txBody>
      </p:sp>
      <p:sp>
        <p:nvSpPr>
          <p:cNvPr id="20" name="文本框 19"/>
          <p:cNvSpPr txBox="1"/>
          <p:nvPr/>
        </p:nvSpPr>
        <p:spPr>
          <a:xfrm>
            <a:off x="1128395" y="2329815"/>
            <a:ext cx="2131695" cy="1017270"/>
          </a:xfrm>
          <a:prstGeom prst="rect">
            <a:avLst/>
          </a:prstGeom>
          <a:noFill/>
        </p:spPr>
        <p:txBody>
          <a:bodyPr wrap="square" rtlCol="0">
            <a:noAutofit/>
          </a:bodyPr>
          <a:lstStyle/>
          <a:p>
            <a:pPr algn="ctr"/>
            <a:r>
              <a:rPr lang="zh-CN" altLang="en-US" sz="2000">
                <a:latin typeface="宋体" panose="02010600030101010101" pitchFamily="2" charset="-122"/>
                <a:ea typeface="宋体" panose="02010600030101010101" pitchFamily="2" charset="-122"/>
              </a:rPr>
              <a:t>相交</a:t>
            </a:r>
          </a:p>
          <a:p>
            <a:pPr algn="ctr"/>
            <a:r>
              <a:rPr lang="en-US" altLang="zh-CN" sz="2000" b="1">
                <a:latin typeface="宋体" panose="02010600030101010101" pitchFamily="2" charset="-122"/>
                <a:ea typeface="宋体" panose="02010600030101010101" pitchFamily="2" charset="-122"/>
              </a:rPr>
              <a:t>intersection</a:t>
            </a:r>
          </a:p>
        </p:txBody>
      </p:sp>
      <p:sp>
        <p:nvSpPr>
          <p:cNvPr id="19" name="文本框 18"/>
          <p:cNvSpPr txBox="1"/>
          <p:nvPr/>
        </p:nvSpPr>
        <p:spPr>
          <a:xfrm>
            <a:off x="7708900" y="2384425"/>
            <a:ext cx="2326005" cy="908050"/>
          </a:xfrm>
          <a:prstGeom prst="rect">
            <a:avLst/>
          </a:prstGeom>
          <a:noFill/>
        </p:spPr>
        <p:txBody>
          <a:bodyPr wrap="square" rtlCol="0">
            <a:noAutofit/>
          </a:bodyPr>
          <a:lstStyle/>
          <a:p>
            <a:pPr algn="ctr"/>
            <a:r>
              <a:rPr lang="zh-CN" altLang="en-US" sz="2000">
                <a:latin typeface="宋体" panose="02010600030101010101" pitchFamily="2" charset="-122"/>
                <a:ea typeface="宋体" panose="02010600030101010101" pitchFamily="2" charset="-122"/>
              </a:rPr>
              <a:t>相连</a:t>
            </a:r>
          </a:p>
          <a:p>
            <a:pPr algn="ctr"/>
            <a:r>
              <a:rPr lang="en-US" altLang="zh-CN" sz="2000" b="1">
                <a:latin typeface="宋体" panose="02010600030101010101" pitchFamily="2" charset="-122"/>
                <a:ea typeface="宋体" panose="02010600030101010101" pitchFamily="2" charset="-122"/>
              </a:rPr>
              <a:t>connection</a:t>
            </a:r>
          </a:p>
        </p:txBody>
      </p:sp>
      <p:sp>
        <p:nvSpPr>
          <p:cNvPr id="18" name="文本框 17"/>
          <p:cNvSpPr txBox="1"/>
          <p:nvPr/>
        </p:nvSpPr>
        <p:spPr>
          <a:xfrm>
            <a:off x="7781290" y="4205605"/>
            <a:ext cx="2253615" cy="901065"/>
          </a:xfrm>
          <a:prstGeom prst="rect">
            <a:avLst/>
          </a:prstGeom>
          <a:noFill/>
        </p:spPr>
        <p:txBody>
          <a:bodyPr wrap="square" rtlCol="0">
            <a:noAutofit/>
          </a:bodyPr>
          <a:lstStyle/>
          <a:p>
            <a:pPr algn="ctr"/>
            <a:r>
              <a:rPr lang="zh-CN" altLang="en-US" sz="2000">
                <a:latin typeface="宋体" panose="02010600030101010101" pitchFamily="2" charset="-122"/>
                <a:ea typeface="宋体" panose="02010600030101010101" pitchFamily="2" charset="-122"/>
              </a:rPr>
              <a:t>相离</a:t>
            </a:r>
          </a:p>
          <a:p>
            <a:pPr algn="ctr"/>
            <a:r>
              <a:rPr lang="en-US" altLang="zh-CN" sz="2000" b="1">
                <a:latin typeface="宋体" panose="02010600030101010101" pitchFamily="2" charset="-122"/>
                <a:ea typeface="宋体" panose="02010600030101010101" pitchFamily="2" charset="-122"/>
              </a:rPr>
              <a:t>separation</a:t>
            </a:r>
          </a:p>
        </p:txBody>
      </p:sp>
      <p:sp>
        <p:nvSpPr>
          <p:cNvPr id="3" name="文本框 2"/>
          <p:cNvSpPr txBox="1"/>
          <p:nvPr/>
        </p:nvSpPr>
        <p:spPr>
          <a:xfrm>
            <a:off x="934085" y="4213860"/>
            <a:ext cx="2326005" cy="908050"/>
          </a:xfrm>
          <a:prstGeom prst="rect">
            <a:avLst/>
          </a:prstGeom>
          <a:noFill/>
        </p:spPr>
        <p:txBody>
          <a:bodyPr wrap="square" rtlCol="0">
            <a:noAutofit/>
          </a:bodyPr>
          <a:lstStyle/>
          <a:p>
            <a:pPr algn="ctr"/>
            <a:r>
              <a:rPr lang="zh-CN" altLang="en-US" sz="2000">
                <a:latin typeface="宋体" panose="02010600030101010101" pitchFamily="2" charset="-122"/>
                <a:ea typeface="宋体" panose="02010600030101010101" pitchFamily="2" charset="-122"/>
              </a:rPr>
              <a:t>相连</a:t>
            </a:r>
          </a:p>
          <a:p>
            <a:pPr algn="ctr"/>
            <a:r>
              <a:rPr lang="en-US" altLang="zh-CN" sz="2000" b="1">
                <a:latin typeface="宋体" panose="02010600030101010101" pitchFamily="2" charset="-122"/>
                <a:ea typeface="宋体" panose="02010600030101010101" pitchFamily="2" charset="-122"/>
              </a:rPr>
              <a:t>connection</a:t>
            </a:r>
          </a:p>
        </p:txBody>
      </p:sp>
      <p:sp>
        <p:nvSpPr>
          <p:cNvPr id="13" name="椭圆 12"/>
          <p:cNvSpPr/>
          <p:nvPr/>
        </p:nvSpPr>
        <p:spPr>
          <a:xfrm>
            <a:off x="928370" y="2210435"/>
            <a:ext cx="2355215" cy="11455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曲线连接符 20"/>
          <p:cNvCxnSpPr/>
          <p:nvPr/>
        </p:nvCxnSpPr>
        <p:spPr>
          <a:xfrm rot="10800000" flipV="1">
            <a:off x="7144385" y="2209800"/>
            <a:ext cx="1038225" cy="608965"/>
          </a:xfrm>
          <a:prstGeom prst="curvedConnector3">
            <a:avLst>
              <a:gd name="adj1" fmla="val 49969"/>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904875" y="4113530"/>
            <a:ext cx="2355215" cy="11455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曲线连接符 22"/>
          <p:cNvCxnSpPr/>
          <p:nvPr/>
        </p:nvCxnSpPr>
        <p:spPr>
          <a:xfrm flipV="1">
            <a:off x="2594610" y="4926330"/>
            <a:ext cx="1362075" cy="384175"/>
          </a:xfrm>
          <a:prstGeom prst="curvedConnector3">
            <a:avLst>
              <a:gd name="adj1" fmla="val 50023"/>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7708900" y="3976370"/>
            <a:ext cx="2355215" cy="11455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7708900" y="2210435"/>
            <a:ext cx="2355215" cy="11455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曲线连接符 25"/>
          <p:cNvCxnSpPr/>
          <p:nvPr/>
        </p:nvCxnSpPr>
        <p:spPr>
          <a:xfrm rot="10800000">
            <a:off x="7185025" y="4702175"/>
            <a:ext cx="1160780" cy="472440"/>
          </a:xfrm>
          <a:prstGeom prst="curvedConnector3">
            <a:avLst>
              <a:gd name="adj1" fmla="val 49945"/>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曲线连接符 26"/>
          <p:cNvCxnSpPr/>
          <p:nvPr/>
        </p:nvCxnSpPr>
        <p:spPr>
          <a:xfrm>
            <a:off x="2731135" y="2210435"/>
            <a:ext cx="1089025" cy="440690"/>
          </a:xfrm>
          <a:prstGeom prst="curvedConnector3">
            <a:avLst>
              <a:gd name="adj1" fmla="val 50029"/>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custDataLst>
              <p:tags r:id="rId3"/>
            </p:custDataLst>
          </p:nvPr>
        </p:nvPicPr>
        <p:blipFill>
          <a:blip r:embed="rId6"/>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7" grpId="0" animBg="1"/>
      <p:bldP spid="7" grpId="1" animBg="1"/>
      <p:bldP spid="14" grpId="0" animBg="1"/>
      <p:bldP spid="14" grpId="1" animBg="1"/>
      <p:bldP spid="10" grpId="0" animBg="1"/>
      <p:bldP spid="10" grpId="1" animBg="1"/>
      <p:bldP spid="20" grpId="0"/>
      <p:bldP spid="20" grpId="1"/>
      <p:bldP spid="19" grpId="0"/>
      <p:bldP spid="19" grpId="1"/>
      <p:bldP spid="18" grpId="0"/>
      <p:bldP spid="18" grpId="1"/>
      <p:bldP spid="3" grpId="0"/>
      <p:bldP spid="3" grpId="1"/>
      <p:bldP spid="13" grpId="0" animBg="1"/>
      <p:bldP spid="13" grpId="1" animBg="1"/>
      <p:bldP spid="22" grpId="0" animBg="1"/>
      <p:bldP spid="22" grpId="1" animBg="1"/>
      <p:bldP spid="24" grpId="0" animBg="1"/>
      <p:bldP spid="24" grpId="1" animBg="1"/>
      <p:bldP spid="25" grpId="0" animBg="1"/>
      <p:bldP spid="2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1009015" y="3452495"/>
            <a:ext cx="2226945" cy="11455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normAutofit fontScale="90000"/>
          </a:bodyPr>
          <a:lstStyle/>
          <a:p>
            <a:r>
              <a:rPr lang="zh-CN" altLang="en-US"/>
              <a:t>（五）结构教学为终点</a:t>
            </a:r>
            <a:br>
              <a:rPr lang="zh-CN" altLang="en-US"/>
            </a:br>
            <a:r>
              <a:rPr lang="en-US" altLang="zh-CN"/>
              <a:t>(</a:t>
            </a:r>
            <a:r>
              <a:rPr lang="zh-CN" altLang="en-US"/>
              <a:t>Structural teaching is the end</a:t>
            </a:r>
            <a:r>
              <a:rPr lang="en-US" altLang="zh-CN"/>
              <a:t>)</a:t>
            </a:r>
          </a:p>
        </p:txBody>
      </p:sp>
      <p:sp>
        <p:nvSpPr>
          <p:cNvPr id="4" name="文本框 3"/>
          <p:cNvSpPr txBox="1"/>
          <p:nvPr/>
        </p:nvSpPr>
        <p:spPr>
          <a:xfrm>
            <a:off x="1009015" y="1477645"/>
            <a:ext cx="9639300" cy="829945"/>
          </a:xfrm>
          <a:prstGeom prst="rect">
            <a:avLst/>
          </a:prstGeom>
          <a:noFill/>
        </p:spPr>
        <p:txBody>
          <a:bodyPr wrap="square" rtlCol="0">
            <a:spAutoFit/>
          </a:bodyPr>
          <a:lstStyle/>
          <a:p>
            <a:r>
              <a:rPr lang="en-US" altLang="zh-CN" sz="2400" b="1">
                <a:latin typeface="宋体" panose="02010600030101010101" pitchFamily="2" charset="-122"/>
                <a:ea typeface="宋体" panose="02010600030101010101" pitchFamily="2" charset="-122"/>
                <a:cs typeface="宋体" panose="02010600030101010101" pitchFamily="2" charset="-122"/>
              </a:rPr>
              <a:t>1.</a:t>
            </a:r>
            <a:r>
              <a:rPr lang="zh-CN" altLang="en-US" sz="2400" b="1">
                <a:latin typeface="宋体" panose="02010600030101010101" pitchFamily="2" charset="-122"/>
                <a:ea typeface="宋体" panose="02010600030101010101" pitchFamily="2" charset="-122"/>
                <a:cs typeface="宋体" panose="02010600030101010101" pitchFamily="2" charset="-122"/>
              </a:rPr>
              <a:t>明确目标汉字的结构类型</a:t>
            </a:r>
          </a:p>
          <a:p>
            <a:r>
              <a:rPr lang="zh-CN" altLang="en-US" sz="2400" b="1">
                <a:latin typeface="宋体" panose="02010600030101010101" pitchFamily="2" charset="-122"/>
                <a:ea typeface="宋体" panose="02010600030101010101" pitchFamily="2" charset="-122"/>
                <a:cs typeface="宋体" panose="02010600030101010101" pitchFamily="2" charset="-122"/>
              </a:rPr>
              <a:t>Clarify the structural types of target Chinese characters</a:t>
            </a:r>
          </a:p>
        </p:txBody>
      </p:sp>
      <p:sp>
        <p:nvSpPr>
          <p:cNvPr id="3" name="文本框 2"/>
          <p:cNvSpPr txBox="1"/>
          <p:nvPr/>
        </p:nvSpPr>
        <p:spPr>
          <a:xfrm>
            <a:off x="4258310" y="2534285"/>
            <a:ext cx="6913245" cy="3056890"/>
          </a:xfrm>
          <a:prstGeom prst="rect">
            <a:avLst/>
          </a:prstGeom>
          <a:noFill/>
        </p:spPr>
        <p:txBody>
          <a:bodyPr wrap="square" rtlCol="0">
            <a:noAutofit/>
          </a:bodyPr>
          <a:lstStyle/>
          <a:p>
            <a:pPr indent="0" fontAlgn="auto">
              <a:lnSpc>
                <a:spcPct val="150000"/>
              </a:lnSpc>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左右结构</a:t>
            </a:r>
            <a:r>
              <a:rPr lang="zh-CN" altLang="en-US" sz="2400">
                <a:latin typeface="宋体" panose="02010600030101010101" pitchFamily="2" charset="-122"/>
                <a:ea typeface="宋体" panose="02010600030101010101" pitchFamily="2" charset="-122"/>
                <a:cs typeface="宋体" panose="02010600030101010101" pitchFamily="2" charset="-122"/>
              </a:rPr>
              <a:t>⿰</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Left</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right structure</a:t>
            </a:r>
            <a:r>
              <a:rPr lang="en-US" altLang="zh-CN"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上下结构</a:t>
            </a:r>
            <a:r>
              <a:rPr lang="zh-CN" altLang="en-US" sz="2400">
                <a:latin typeface="宋体" panose="02010600030101010101" pitchFamily="2" charset="-122"/>
                <a:ea typeface="宋体" panose="02010600030101010101" pitchFamily="2" charset="-122"/>
                <a:cs typeface="宋体" panose="02010600030101010101" pitchFamily="2" charset="-122"/>
              </a:rPr>
              <a:t>⿱</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Upper</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lower structure</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左中右结构</a:t>
            </a:r>
            <a:r>
              <a:rPr lang="zh-CN" altLang="en-US" sz="2400">
                <a:latin typeface="宋体" panose="02010600030101010101" pitchFamily="2" charset="-122"/>
                <a:ea typeface="宋体" panose="02010600030101010101" pitchFamily="2" charset="-122"/>
                <a:cs typeface="宋体" panose="02010600030101010101" pitchFamily="2" charset="-122"/>
              </a:rPr>
              <a:t>⿲</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Left-middle-right</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a:latin typeface="宋体" panose="02010600030101010101" pitchFamily="2" charset="-122"/>
                <a:ea typeface="宋体" panose="02010600030101010101" pitchFamily="2" charset="-122"/>
                <a:cs typeface="宋体" panose="02010600030101010101" pitchFamily="2" charset="-122"/>
                <a:sym typeface="+mn-ea"/>
              </a:rPr>
              <a:t>structure</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上中下结构</a:t>
            </a:r>
            <a:r>
              <a:rPr lang="zh-CN" altLang="en-US" sz="2400">
                <a:latin typeface="宋体" panose="02010600030101010101" pitchFamily="2" charset="-122"/>
                <a:ea typeface="宋体" panose="02010600030101010101" pitchFamily="2" charset="-122"/>
                <a:cs typeface="宋体" panose="02010600030101010101" pitchFamily="2" charset="-122"/>
              </a:rPr>
              <a:t>⿳</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a:t>
            </a:r>
            <a:r>
              <a:rPr sz="2400">
                <a:latin typeface="宋体" panose="02010600030101010101" pitchFamily="2" charset="-122"/>
                <a:ea typeface="宋体" panose="02010600030101010101" pitchFamily="2" charset="-122"/>
                <a:cs typeface="宋体" panose="02010600030101010101" pitchFamily="2" charset="-122"/>
                <a:sym typeface="+mn-ea"/>
              </a:rPr>
              <a:t>Upper-middle-lower structure</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zh-CN" altLang="en-US" sz="2400">
                <a:latin typeface="宋体" panose="02010600030101010101" pitchFamily="2" charset="-122"/>
                <a:ea typeface="宋体" panose="02010600030101010101" pitchFamily="2" charset="-122"/>
                <a:cs typeface="宋体" panose="02010600030101010101" pitchFamily="2" charset="-122"/>
              </a:rPr>
              <a:t>半包围结构⿺</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a:t>
            </a:r>
            <a:r>
              <a:rPr sz="2400">
                <a:latin typeface="宋体" panose="02010600030101010101" pitchFamily="2" charset="-122"/>
                <a:ea typeface="宋体" panose="02010600030101010101" pitchFamily="2" charset="-122"/>
                <a:cs typeface="宋体" panose="02010600030101010101" pitchFamily="2" charset="-122"/>
                <a:sym typeface="+mn-ea"/>
              </a:rPr>
              <a:t>Semi-enclosed structure</a:t>
            </a:r>
            <a:r>
              <a:rPr lang="en-US" altLang="zh-CN" sz="240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zh-CN" altLang="en-US" sz="2400">
                <a:latin typeface="宋体" panose="02010600030101010101" pitchFamily="2" charset="-122"/>
                <a:ea typeface="宋体" panose="02010600030101010101" pitchFamily="2" charset="-122"/>
                <a:cs typeface="宋体" panose="02010600030101010101" pitchFamily="2" charset="-122"/>
                <a:sym typeface="+mn-ea"/>
              </a:rPr>
              <a:t>全包围结构</a:t>
            </a:r>
            <a:r>
              <a:rPr lang="zh-CN" altLang="en-US" sz="2400">
                <a:latin typeface="宋体" panose="02010600030101010101" pitchFamily="2" charset="-122"/>
                <a:ea typeface="宋体" panose="02010600030101010101" pitchFamily="2" charset="-122"/>
                <a:cs typeface="宋体" panose="02010600030101010101" pitchFamily="2" charset="-122"/>
              </a:rPr>
              <a:t>⿴</a:t>
            </a:r>
            <a:r>
              <a:rPr sz="2400">
                <a:latin typeface="宋体" panose="02010600030101010101" pitchFamily="2" charset="-122"/>
                <a:ea typeface="宋体" panose="02010600030101010101" pitchFamily="2" charset="-122"/>
                <a:cs typeface="宋体" panose="02010600030101010101" pitchFamily="2" charset="-122"/>
              </a:rPr>
              <a:t>(Fully enclosed structure)</a:t>
            </a:r>
            <a:endParaRPr lang="en-US" altLang="zh-CN" sz="2400">
              <a:latin typeface="宋体" panose="02010600030101010101" pitchFamily="2" charset="-122"/>
              <a:ea typeface="宋体" panose="02010600030101010101" pitchFamily="2" charset="-122"/>
              <a:cs typeface="宋体" panose="02010600030101010101" pitchFamily="2" charset="-122"/>
            </a:endParaRPr>
          </a:p>
        </p:txBody>
      </p:sp>
      <p:sp>
        <p:nvSpPr>
          <p:cNvPr id="5" name="左大括号 4"/>
          <p:cNvSpPr/>
          <p:nvPr/>
        </p:nvSpPr>
        <p:spPr>
          <a:xfrm>
            <a:off x="3588385" y="2779395"/>
            <a:ext cx="577215" cy="290766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文本框 6"/>
          <p:cNvSpPr txBox="1"/>
          <p:nvPr/>
        </p:nvSpPr>
        <p:spPr>
          <a:xfrm>
            <a:off x="1177290" y="3540760"/>
            <a:ext cx="2237105" cy="1045845"/>
          </a:xfrm>
          <a:prstGeom prst="rect">
            <a:avLst/>
          </a:prstGeom>
          <a:noFill/>
        </p:spPr>
        <p:txBody>
          <a:bodyPr wrap="square" rtlCol="0">
            <a:noAutofit/>
          </a:bodyPr>
          <a:lstStyle/>
          <a:p>
            <a:r>
              <a:rPr lang="zh-CN" altLang="en-US" sz="2400" b="1">
                <a:latin typeface="宋体" panose="02010600030101010101" pitchFamily="2" charset="-122"/>
                <a:ea typeface="宋体" panose="02010600030101010101" pitchFamily="2" charset="-122"/>
                <a:cs typeface="宋体" panose="02010600030101010101" pitchFamily="2" charset="-122"/>
              </a:rPr>
              <a:t>哪一种结构？</a:t>
            </a:r>
          </a:p>
          <a:p>
            <a:r>
              <a:rPr lang="en-US" altLang="zh-CN" sz="2400" b="1">
                <a:latin typeface="宋体" panose="02010600030101010101" pitchFamily="2" charset="-122"/>
                <a:ea typeface="宋体" panose="02010600030101010101" pitchFamily="2" charset="-122"/>
                <a:cs typeface="宋体" panose="02010600030101010101" pitchFamily="2" charset="-122"/>
              </a:rPr>
              <a:t>which type</a:t>
            </a:r>
            <a:r>
              <a:rPr lang="zh-CN" altLang="en-US" sz="2400" b="1">
                <a:latin typeface="宋体" panose="02010600030101010101" pitchFamily="2" charset="-122"/>
                <a:ea typeface="宋体" panose="02010600030101010101" pitchFamily="2" charset="-122"/>
                <a:cs typeface="宋体" panose="02010600030101010101" pitchFamily="2" charset="-122"/>
              </a:rPr>
              <a:t>？</a:t>
            </a:r>
          </a:p>
        </p:txBody>
      </p:sp>
      <p:pic>
        <p:nvPicPr>
          <p:cNvPr id="10" name="图片 9"/>
          <p:cNvPicPr>
            <a:picLocks noChangeAspect="1"/>
          </p:cNvPicPr>
          <p:nvPr userDrawn="1">
            <p:custDataLst>
              <p:tags r:id="rId2"/>
            </p:custDataLst>
          </p:nvPr>
        </p:nvPicPr>
        <p:blipFill>
          <a:blip r:embed="rId4"/>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4" grpId="0"/>
      <p:bldP spid="4" grpId="1"/>
      <p:bldP spid="3" grpId="0"/>
      <p:bldP spid="3" grpId="1"/>
      <p:bldP spid="5" grpId="0" animBg="1"/>
      <p:bldP spid="5" grpId="1" animBg="1"/>
      <p:bldP spid="7" grpId="0"/>
      <p:bldP spid="7"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9376410" y="2659380"/>
            <a:ext cx="379095" cy="72580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036320" y="541655"/>
            <a:ext cx="10566400" cy="768350"/>
          </a:xfrm>
          <a:prstGeom prst="rect">
            <a:avLst/>
          </a:prstGeom>
          <a:noFill/>
        </p:spPr>
        <p:txBody>
          <a:bodyPr wrap="square" rtlCol="0">
            <a:spAutoFit/>
          </a:bodyPr>
          <a:lstStyle/>
          <a:p>
            <a:r>
              <a:rPr lang="en-US" altLang="zh-CN" sz="2400" b="1">
                <a:latin typeface="宋体" panose="02010600030101010101" pitchFamily="2" charset="-122"/>
                <a:ea typeface="宋体" panose="02010600030101010101" pitchFamily="2" charset="-122"/>
                <a:cs typeface="宋体" panose="02010600030101010101" pitchFamily="2" charset="-122"/>
              </a:rPr>
              <a:t>2.</a:t>
            </a:r>
            <a:r>
              <a:rPr lang="zh-CN" altLang="en-US" sz="2400" b="1">
                <a:latin typeface="宋体" panose="02010600030101010101" pitchFamily="2" charset="-122"/>
                <a:ea typeface="宋体" panose="02010600030101010101" pitchFamily="2" charset="-122"/>
                <a:cs typeface="宋体" panose="02010600030101010101" pitchFamily="2" charset="-122"/>
              </a:rPr>
              <a:t>讲解目标汉字结构的书写要求</a:t>
            </a:r>
          </a:p>
          <a:p>
            <a:r>
              <a:rPr lang="zh-CN" altLang="en-US" sz="2000" b="1">
                <a:latin typeface="宋体" panose="02010600030101010101" pitchFamily="2" charset="-122"/>
                <a:ea typeface="宋体" panose="02010600030101010101" pitchFamily="2" charset="-122"/>
                <a:cs typeface="宋体" panose="02010600030101010101" pitchFamily="2" charset="-122"/>
              </a:rPr>
              <a:t>Explain the writing requirements of the target Chinese character structure</a:t>
            </a:r>
          </a:p>
        </p:txBody>
      </p:sp>
      <p:sp>
        <p:nvSpPr>
          <p:cNvPr id="4" name="文本框 3"/>
          <p:cNvSpPr txBox="1"/>
          <p:nvPr/>
        </p:nvSpPr>
        <p:spPr>
          <a:xfrm>
            <a:off x="990600" y="2240280"/>
            <a:ext cx="1402715" cy="496570"/>
          </a:xfrm>
          <a:prstGeom prst="rect">
            <a:avLst/>
          </a:prstGeom>
          <a:noFill/>
        </p:spPr>
        <p:txBody>
          <a:bodyPr wrap="square" rtlCol="0">
            <a:noAutofit/>
          </a:bodyPr>
          <a:lstStyle/>
          <a:p>
            <a:r>
              <a:rPr lang="zh-CN" altLang="en-US" sz="2400">
                <a:latin typeface="宋体" panose="02010600030101010101" pitchFamily="2" charset="-122"/>
                <a:ea typeface="宋体" panose="02010600030101010101" pitchFamily="2" charset="-122"/>
              </a:rPr>
              <a:t>左右结构</a:t>
            </a:r>
          </a:p>
          <a:p>
            <a:endParaRPr lang="zh-CN" altLang="en-US">
              <a:latin typeface="宋体" panose="02010600030101010101" pitchFamily="2" charset="-122"/>
              <a:ea typeface="宋体" panose="02010600030101010101" pitchFamily="2" charset="-122"/>
            </a:endParaRPr>
          </a:p>
        </p:txBody>
      </p:sp>
      <p:sp>
        <p:nvSpPr>
          <p:cNvPr id="6" name="文本框 5"/>
          <p:cNvSpPr txBox="1"/>
          <p:nvPr/>
        </p:nvSpPr>
        <p:spPr>
          <a:xfrm>
            <a:off x="2873375" y="1722120"/>
            <a:ext cx="2574925" cy="414655"/>
          </a:xfrm>
          <a:prstGeom prst="rect">
            <a:avLst/>
          </a:prstGeom>
          <a:noFill/>
        </p:spPr>
        <p:txBody>
          <a:bodyPr wrap="square" rtlCol="0">
            <a:noAutofit/>
          </a:bodyPr>
          <a:lstStyle/>
          <a:p>
            <a:r>
              <a:rPr lang="zh-CN" altLang="en-US" sz="2000">
                <a:latin typeface="宋体" panose="02010600030101010101" pitchFamily="2" charset="-122"/>
                <a:ea typeface="宋体" panose="02010600030101010101" pitchFamily="2" charset="-122"/>
              </a:rPr>
              <a:t>左右两部分大小一致</a:t>
            </a:r>
          </a:p>
        </p:txBody>
      </p:sp>
      <p:sp>
        <p:nvSpPr>
          <p:cNvPr id="7" name="文本框 6"/>
          <p:cNvSpPr txBox="1"/>
          <p:nvPr/>
        </p:nvSpPr>
        <p:spPr>
          <a:xfrm>
            <a:off x="2941955" y="2894330"/>
            <a:ext cx="2075180" cy="393065"/>
          </a:xfrm>
          <a:prstGeom prst="rect">
            <a:avLst/>
          </a:prstGeom>
          <a:noFill/>
        </p:spPr>
        <p:txBody>
          <a:bodyPr wrap="square" rtlCol="0">
            <a:noAutofit/>
          </a:bodyPr>
          <a:lstStyle/>
          <a:p>
            <a:r>
              <a:rPr lang="zh-CN" altLang="en-US" sz="2000">
                <a:latin typeface="宋体" panose="02010600030101010101" pitchFamily="2" charset="-122"/>
                <a:ea typeface="宋体" panose="02010600030101010101" pitchFamily="2" charset="-122"/>
              </a:rPr>
              <a:t>左右两部分贴近</a:t>
            </a:r>
          </a:p>
        </p:txBody>
      </p:sp>
      <p:pic>
        <p:nvPicPr>
          <p:cNvPr id="37" name="图片 36"/>
          <p:cNvPicPr>
            <a:picLocks noChangeAspect="1"/>
          </p:cNvPicPr>
          <p:nvPr/>
        </p:nvPicPr>
        <p:blipFill>
          <a:blip r:embed="rId4"/>
          <a:stretch>
            <a:fillRect/>
          </a:stretch>
        </p:blipFill>
        <p:spPr>
          <a:xfrm>
            <a:off x="8927465" y="1306830"/>
            <a:ext cx="918210" cy="933450"/>
          </a:xfrm>
          <a:prstGeom prst="rect">
            <a:avLst/>
          </a:prstGeom>
        </p:spPr>
      </p:pic>
      <p:pic>
        <p:nvPicPr>
          <p:cNvPr id="40" name="图片 39"/>
          <p:cNvPicPr>
            <a:picLocks noChangeAspect="1"/>
          </p:cNvPicPr>
          <p:nvPr/>
        </p:nvPicPr>
        <p:blipFill>
          <a:blip r:embed="rId5"/>
          <a:stretch>
            <a:fillRect/>
          </a:stretch>
        </p:blipFill>
        <p:spPr>
          <a:xfrm>
            <a:off x="7174865" y="1397635"/>
            <a:ext cx="753110" cy="810895"/>
          </a:xfrm>
          <a:prstGeom prst="rect">
            <a:avLst/>
          </a:prstGeom>
        </p:spPr>
      </p:pic>
      <p:sp>
        <p:nvSpPr>
          <p:cNvPr id="8" name="文本框 7"/>
          <p:cNvSpPr txBox="1"/>
          <p:nvPr/>
        </p:nvSpPr>
        <p:spPr>
          <a:xfrm>
            <a:off x="990600" y="4765040"/>
            <a:ext cx="1950720" cy="478790"/>
          </a:xfrm>
          <a:prstGeom prst="rect">
            <a:avLst/>
          </a:prstGeom>
          <a:noFill/>
        </p:spPr>
        <p:txBody>
          <a:bodyPr wrap="square" rtlCol="0">
            <a:noAutofit/>
          </a:bodyPr>
          <a:lstStyle/>
          <a:p>
            <a:r>
              <a:rPr lang="zh-CN" altLang="en-US" sz="2400">
                <a:latin typeface="宋体" panose="02010600030101010101" pitchFamily="2" charset="-122"/>
                <a:ea typeface="宋体" panose="02010600030101010101" pitchFamily="2" charset="-122"/>
              </a:rPr>
              <a:t>上下结构</a:t>
            </a:r>
          </a:p>
        </p:txBody>
      </p:sp>
      <p:sp>
        <p:nvSpPr>
          <p:cNvPr id="10" name="文本框 9"/>
          <p:cNvSpPr txBox="1"/>
          <p:nvPr/>
        </p:nvSpPr>
        <p:spPr>
          <a:xfrm>
            <a:off x="9124315" y="2733675"/>
            <a:ext cx="220980" cy="553720"/>
          </a:xfrm>
          <a:custGeom>
            <a:avLst/>
            <a:gdLst/>
            <a:ahLst/>
            <a:cxnLst>
              <a:cxn ang="3">
                <a:pos x="hc" y="t"/>
              </a:cxn>
              <a:cxn ang="cd2">
                <a:pos x="l" y="vc"/>
              </a:cxn>
              <a:cxn ang="cd4">
                <a:pos x="hc" y="b"/>
              </a:cxn>
              <a:cxn ang="0">
                <a:pos x="r" y="vc"/>
              </a:cxn>
            </a:cxnLst>
            <a:rect l="l" t="t" r="r" b="b"/>
            <a:pathLst>
              <a:path w="409" h="983">
                <a:moveTo>
                  <a:pt x="203" y="300"/>
                </a:moveTo>
                <a:cubicBezTo>
                  <a:pt x="177" y="438"/>
                  <a:pt x="152" y="559"/>
                  <a:pt x="127" y="663"/>
                </a:cubicBezTo>
                <a:cubicBezTo>
                  <a:pt x="158" y="674"/>
                  <a:pt x="194" y="687"/>
                  <a:pt x="236" y="701"/>
                </a:cubicBezTo>
                <a:cubicBezTo>
                  <a:pt x="253" y="661"/>
                  <a:pt x="271" y="593"/>
                  <a:pt x="289" y="496"/>
                </a:cubicBezTo>
                <a:cubicBezTo>
                  <a:pt x="307" y="399"/>
                  <a:pt x="318" y="334"/>
                  <a:pt x="321" y="300"/>
                </a:cubicBezTo>
                <a:lnTo>
                  <a:pt x="203" y="300"/>
                </a:lnTo>
                <a:close/>
                <a:moveTo>
                  <a:pt x="181" y="0"/>
                </a:moveTo>
                <a:lnTo>
                  <a:pt x="274" y="46"/>
                </a:lnTo>
                <a:lnTo>
                  <a:pt x="240" y="76"/>
                </a:lnTo>
                <a:cubicBezTo>
                  <a:pt x="229" y="141"/>
                  <a:pt x="218" y="207"/>
                  <a:pt x="207" y="275"/>
                </a:cubicBezTo>
                <a:lnTo>
                  <a:pt x="316" y="275"/>
                </a:lnTo>
                <a:lnTo>
                  <a:pt x="342" y="233"/>
                </a:lnTo>
                <a:lnTo>
                  <a:pt x="405" y="283"/>
                </a:lnTo>
                <a:lnTo>
                  <a:pt x="375" y="308"/>
                </a:lnTo>
                <a:cubicBezTo>
                  <a:pt x="347" y="500"/>
                  <a:pt x="318" y="637"/>
                  <a:pt x="287" y="722"/>
                </a:cubicBezTo>
                <a:cubicBezTo>
                  <a:pt x="335" y="744"/>
                  <a:pt x="367" y="763"/>
                  <a:pt x="384" y="779"/>
                </a:cubicBezTo>
                <a:cubicBezTo>
                  <a:pt x="401" y="794"/>
                  <a:pt x="409" y="813"/>
                  <a:pt x="409" y="835"/>
                </a:cubicBezTo>
                <a:cubicBezTo>
                  <a:pt x="409" y="844"/>
                  <a:pt x="408" y="854"/>
                  <a:pt x="405" y="867"/>
                </a:cubicBezTo>
                <a:cubicBezTo>
                  <a:pt x="402" y="880"/>
                  <a:pt x="398" y="886"/>
                  <a:pt x="392" y="886"/>
                </a:cubicBezTo>
                <a:cubicBezTo>
                  <a:pt x="387" y="886"/>
                  <a:pt x="377" y="876"/>
                  <a:pt x="363" y="857"/>
                </a:cubicBezTo>
                <a:cubicBezTo>
                  <a:pt x="338" y="826"/>
                  <a:pt x="305" y="795"/>
                  <a:pt x="266" y="764"/>
                </a:cubicBezTo>
                <a:cubicBezTo>
                  <a:pt x="204" y="857"/>
                  <a:pt x="120" y="930"/>
                  <a:pt x="13" y="983"/>
                </a:cubicBezTo>
                <a:lnTo>
                  <a:pt x="0" y="970"/>
                </a:lnTo>
                <a:cubicBezTo>
                  <a:pt x="104" y="900"/>
                  <a:pt x="177" y="824"/>
                  <a:pt x="219" y="743"/>
                </a:cubicBezTo>
                <a:cubicBezTo>
                  <a:pt x="155" y="709"/>
                  <a:pt x="105" y="686"/>
                  <a:pt x="72" y="675"/>
                </a:cubicBezTo>
                <a:cubicBezTo>
                  <a:pt x="97" y="585"/>
                  <a:pt x="122" y="460"/>
                  <a:pt x="148" y="300"/>
                </a:cubicBezTo>
                <a:lnTo>
                  <a:pt x="143" y="300"/>
                </a:lnTo>
                <a:cubicBezTo>
                  <a:pt x="107" y="300"/>
                  <a:pt x="73" y="304"/>
                  <a:pt x="42" y="313"/>
                </a:cubicBezTo>
                <a:lnTo>
                  <a:pt x="4" y="275"/>
                </a:lnTo>
                <a:lnTo>
                  <a:pt x="152" y="275"/>
                </a:lnTo>
                <a:cubicBezTo>
                  <a:pt x="169" y="145"/>
                  <a:pt x="179" y="54"/>
                  <a:pt x="181" y="0"/>
                </a:cubicBezTo>
                <a:close/>
              </a:path>
            </a:pathLst>
          </a:custGeom>
          <a:solidFill>
            <a:schemeClr val="tx1"/>
          </a:solidFill>
          <a:effectLst/>
        </p:spPr>
        <p:txBody>
          <a:bodyPr wrap="square" rtlCol="0">
            <a:noAutofit/>
          </a:bodyPr>
          <a:lstStyle/>
          <a:p>
            <a:endParaRPr lang="zh-CN" altLang="en-US" sz="6600">
              <a:latin typeface="宋体" panose="02010600030101010101" pitchFamily="2" charset="-122"/>
              <a:ea typeface="宋体" panose="02010600030101010101" pitchFamily="2" charset="-122"/>
            </a:endParaRPr>
          </a:p>
        </p:txBody>
      </p:sp>
      <p:sp>
        <p:nvSpPr>
          <p:cNvPr id="11" name="文本框 10"/>
          <p:cNvSpPr txBox="1"/>
          <p:nvPr/>
        </p:nvSpPr>
        <p:spPr>
          <a:xfrm>
            <a:off x="7630160" y="2733675"/>
            <a:ext cx="309245" cy="515620"/>
          </a:xfrm>
          <a:custGeom>
            <a:avLst/>
            <a:gdLst/>
            <a:ahLst/>
            <a:cxnLst>
              <a:cxn ang="3">
                <a:pos x="hc" y="t"/>
              </a:cxn>
              <a:cxn ang="cd2">
                <a:pos x="l" y="vc"/>
              </a:cxn>
              <a:cxn ang="cd4">
                <a:pos x="hc" y="b"/>
              </a:cxn>
              <a:cxn ang="0">
                <a:pos x="r" y="vc"/>
              </a:cxn>
            </a:cxnLst>
            <a:rect l="l" t="t" r="r" b="b"/>
            <a:pathLst>
              <a:path w="612" h="925">
                <a:moveTo>
                  <a:pt x="253" y="0"/>
                </a:moveTo>
                <a:lnTo>
                  <a:pt x="346" y="46"/>
                </a:lnTo>
                <a:lnTo>
                  <a:pt x="312" y="76"/>
                </a:lnTo>
                <a:lnTo>
                  <a:pt x="312" y="308"/>
                </a:lnTo>
                <a:lnTo>
                  <a:pt x="443" y="274"/>
                </a:lnTo>
                <a:lnTo>
                  <a:pt x="468" y="232"/>
                </a:lnTo>
                <a:lnTo>
                  <a:pt x="540" y="274"/>
                </a:lnTo>
                <a:lnTo>
                  <a:pt x="510" y="304"/>
                </a:lnTo>
                <a:cubicBezTo>
                  <a:pt x="510" y="476"/>
                  <a:pt x="506" y="575"/>
                  <a:pt x="496" y="604"/>
                </a:cubicBezTo>
                <a:cubicBezTo>
                  <a:pt x="486" y="632"/>
                  <a:pt x="461" y="653"/>
                  <a:pt x="422" y="667"/>
                </a:cubicBezTo>
                <a:cubicBezTo>
                  <a:pt x="422" y="639"/>
                  <a:pt x="395" y="618"/>
                  <a:pt x="342" y="604"/>
                </a:cubicBezTo>
                <a:lnTo>
                  <a:pt x="342" y="582"/>
                </a:lnTo>
                <a:cubicBezTo>
                  <a:pt x="392" y="591"/>
                  <a:pt x="423" y="592"/>
                  <a:pt x="435" y="587"/>
                </a:cubicBezTo>
                <a:cubicBezTo>
                  <a:pt x="446" y="581"/>
                  <a:pt x="451" y="485"/>
                  <a:pt x="451" y="300"/>
                </a:cubicBezTo>
                <a:lnTo>
                  <a:pt x="312" y="333"/>
                </a:lnTo>
                <a:cubicBezTo>
                  <a:pt x="312" y="564"/>
                  <a:pt x="315" y="701"/>
                  <a:pt x="321" y="743"/>
                </a:cubicBezTo>
                <a:lnTo>
                  <a:pt x="253" y="772"/>
                </a:lnTo>
                <a:cubicBezTo>
                  <a:pt x="256" y="713"/>
                  <a:pt x="257" y="571"/>
                  <a:pt x="257" y="346"/>
                </a:cubicBezTo>
                <a:lnTo>
                  <a:pt x="152" y="371"/>
                </a:lnTo>
                <a:lnTo>
                  <a:pt x="152" y="806"/>
                </a:lnTo>
                <a:cubicBezTo>
                  <a:pt x="149" y="854"/>
                  <a:pt x="172" y="878"/>
                  <a:pt x="219" y="878"/>
                </a:cubicBezTo>
                <a:lnTo>
                  <a:pt x="477" y="878"/>
                </a:lnTo>
                <a:cubicBezTo>
                  <a:pt x="502" y="870"/>
                  <a:pt x="518" y="845"/>
                  <a:pt x="523" y="804"/>
                </a:cubicBezTo>
                <a:cubicBezTo>
                  <a:pt x="529" y="763"/>
                  <a:pt x="532" y="720"/>
                  <a:pt x="532" y="675"/>
                </a:cubicBezTo>
                <a:lnTo>
                  <a:pt x="553" y="675"/>
                </a:lnTo>
                <a:cubicBezTo>
                  <a:pt x="553" y="701"/>
                  <a:pt x="555" y="737"/>
                  <a:pt x="559" y="783"/>
                </a:cubicBezTo>
                <a:cubicBezTo>
                  <a:pt x="563" y="829"/>
                  <a:pt x="581" y="855"/>
                  <a:pt x="612" y="861"/>
                </a:cubicBezTo>
                <a:cubicBezTo>
                  <a:pt x="595" y="900"/>
                  <a:pt x="557" y="922"/>
                  <a:pt x="498" y="924"/>
                </a:cubicBezTo>
                <a:lnTo>
                  <a:pt x="186" y="924"/>
                </a:lnTo>
                <a:cubicBezTo>
                  <a:pt x="127" y="927"/>
                  <a:pt x="97" y="902"/>
                  <a:pt x="97" y="848"/>
                </a:cubicBezTo>
                <a:lnTo>
                  <a:pt x="97" y="380"/>
                </a:lnTo>
                <a:lnTo>
                  <a:pt x="68" y="388"/>
                </a:lnTo>
                <a:lnTo>
                  <a:pt x="42" y="405"/>
                </a:lnTo>
                <a:lnTo>
                  <a:pt x="0" y="376"/>
                </a:lnTo>
                <a:lnTo>
                  <a:pt x="97" y="355"/>
                </a:lnTo>
                <a:cubicBezTo>
                  <a:pt x="97" y="265"/>
                  <a:pt x="96" y="191"/>
                  <a:pt x="93" y="135"/>
                </a:cubicBezTo>
                <a:lnTo>
                  <a:pt x="186" y="173"/>
                </a:lnTo>
                <a:lnTo>
                  <a:pt x="152" y="203"/>
                </a:lnTo>
                <a:lnTo>
                  <a:pt x="152" y="346"/>
                </a:lnTo>
                <a:lnTo>
                  <a:pt x="257" y="321"/>
                </a:lnTo>
                <a:cubicBezTo>
                  <a:pt x="257" y="158"/>
                  <a:pt x="256" y="51"/>
                  <a:pt x="253" y="0"/>
                </a:cubicBez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5400">
              <a:latin typeface="宋体" panose="02010600030101010101" pitchFamily="2" charset="-122"/>
              <a:ea typeface="宋体" panose="02010600030101010101" pitchFamily="2" charset="-122"/>
            </a:endParaRPr>
          </a:p>
        </p:txBody>
      </p:sp>
      <p:sp>
        <p:nvSpPr>
          <p:cNvPr id="12" name="文本框 11"/>
          <p:cNvSpPr txBox="1"/>
          <p:nvPr/>
        </p:nvSpPr>
        <p:spPr>
          <a:xfrm>
            <a:off x="7110730" y="2730500"/>
            <a:ext cx="208280" cy="552450"/>
          </a:xfrm>
          <a:custGeom>
            <a:avLst/>
            <a:gdLst/>
            <a:ahLst/>
            <a:cxnLst>
              <a:cxn ang="3">
                <a:pos x="hc" y="t"/>
              </a:cxn>
              <a:cxn ang="cd2">
                <a:pos x="l" y="vc"/>
              </a:cxn>
              <a:cxn ang="cd4">
                <a:pos x="hc" y="b"/>
              </a:cxn>
              <a:cxn ang="0">
                <a:pos x="r" y="vc"/>
              </a:cxn>
            </a:cxnLst>
            <a:rect l="l" t="t" r="r" b="b"/>
            <a:pathLst>
              <a:path w="409" h="983">
                <a:moveTo>
                  <a:pt x="203" y="300"/>
                </a:moveTo>
                <a:cubicBezTo>
                  <a:pt x="177" y="438"/>
                  <a:pt x="152" y="559"/>
                  <a:pt x="127" y="663"/>
                </a:cubicBezTo>
                <a:cubicBezTo>
                  <a:pt x="158" y="674"/>
                  <a:pt x="194" y="687"/>
                  <a:pt x="236" y="701"/>
                </a:cubicBezTo>
                <a:cubicBezTo>
                  <a:pt x="253" y="661"/>
                  <a:pt x="271" y="593"/>
                  <a:pt x="289" y="496"/>
                </a:cubicBezTo>
                <a:cubicBezTo>
                  <a:pt x="307" y="399"/>
                  <a:pt x="318" y="334"/>
                  <a:pt x="321" y="300"/>
                </a:cubicBezTo>
                <a:lnTo>
                  <a:pt x="203" y="300"/>
                </a:lnTo>
                <a:close/>
                <a:moveTo>
                  <a:pt x="181" y="0"/>
                </a:moveTo>
                <a:lnTo>
                  <a:pt x="274" y="46"/>
                </a:lnTo>
                <a:lnTo>
                  <a:pt x="240" y="76"/>
                </a:lnTo>
                <a:cubicBezTo>
                  <a:pt x="229" y="141"/>
                  <a:pt x="218" y="207"/>
                  <a:pt x="207" y="275"/>
                </a:cubicBezTo>
                <a:lnTo>
                  <a:pt x="316" y="275"/>
                </a:lnTo>
                <a:lnTo>
                  <a:pt x="342" y="233"/>
                </a:lnTo>
                <a:lnTo>
                  <a:pt x="405" y="283"/>
                </a:lnTo>
                <a:lnTo>
                  <a:pt x="375" y="308"/>
                </a:lnTo>
                <a:cubicBezTo>
                  <a:pt x="347" y="500"/>
                  <a:pt x="318" y="637"/>
                  <a:pt x="287" y="722"/>
                </a:cubicBezTo>
                <a:cubicBezTo>
                  <a:pt x="335" y="744"/>
                  <a:pt x="367" y="763"/>
                  <a:pt x="384" y="779"/>
                </a:cubicBezTo>
                <a:cubicBezTo>
                  <a:pt x="401" y="794"/>
                  <a:pt x="409" y="813"/>
                  <a:pt x="409" y="835"/>
                </a:cubicBezTo>
                <a:cubicBezTo>
                  <a:pt x="409" y="844"/>
                  <a:pt x="408" y="854"/>
                  <a:pt x="405" y="867"/>
                </a:cubicBezTo>
                <a:cubicBezTo>
                  <a:pt x="402" y="880"/>
                  <a:pt x="398" y="886"/>
                  <a:pt x="392" y="886"/>
                </a:cubicBezTo>
                <a:cubicBezTo>
                  <a:pt x="387" y="886"/>
                  <a:pt x="377" y="876"/>
                  <a:pt x="363" y="857"/>
                </a:cubicBezTo>
                <a:cubicBezTo>
                  <a:pt x="338" y="826"/>
                  <a:pt x="305" y="795"/>
                  <a:pt x="266" y="764"/>
                </a:cubicBezTo>
                <a:cubicBezTo>
                  <a:pt x="204" y="857"/>
                  <a:pt x="120" y="930"/>
                  <a:pt x="13" y="983"/>
                </a:cubicBezTo>
                <a:lnTo>
                  <a:pt x="0" y="970"/>
                </a:lnTo>
                <a:cubicBezTo>
                  <a:pt x="104" y="900"/>
                  <a:pt x="177" y="824"/>
                  <a:pt x="219" y="743"/>
                </a:cubicBezTo>
                <a:cubicBezTo>
                  <a:pt x="155" y="709"/>
                  <a:pt x="105" y="686"/>
                  <a:pt x="72" y="675"/>
                </a:cubicBezTo>
                <a:cubicBezTo>
                  <a:pt x="97" y="585"/>
                  <a:pt x="122" y="460"/>
                  <a:pt x="148" y="300"/>
                </a:cubicBezTo>
                <a:lnTo>
                  <a:pt x="143" y="300"/>
                </a:lnTo>
                <a:cubicBezTo>
                  <a:pt x="107" y="300"/>
                  <a:pt x="73" y="304"/>
                  <a:pt x="42" y="313"/>
                </a:cubicBezTo>
                <a:lnTo>
                  <a:pt x="4" y="275"/>
                </a:lnTo>
                <a:lnTo>
                  <a:pt x="152" y="275"/>
                </a:lnTo>
                <a:cubicBezTo>
                  <a:pt x="169" y="145"/>
                  <a:pt x="179" y="54"/>
                  <a:pt x="181" y="0"/>
                </a:cubicBez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4000">
              <a:latin typeface="宋体" panose="02010600030101010101" pitchFamily="2" charset="-122"/>
              <a:ea typeface="宋体" panose="02010600030101010101" pitchFamily="2" charset="-122"/>
            </a:endParaRPr>
          </a:p>
        </p:txBody>
      </p:sp>
      <p:sp>
        <p:nvSpPr>
          <p:cNvPr id="13" name="文本框 12"/>
          <p:cNvSpPr txBox="1"/>
          <p:nvPr/>
        </p:nvSpPr>
        <p:spPr>
          <a:xfrm>
            <a:off x="9431655" y="2668905"/>
            <a:ext cx="323850" cy="581660"/>
          </a:xfrm>
          <a:custGeom>
            <a:avLst/>
            <a:gdLst/>
            <a:ahLst/>
            <a:cxnLst>
              <a:cxn ang="3">
                <a:pos x="hc" y="t"/>
              </a:cxn>
              <a:cxn ang="cd2">
                <a:pos x="l" y="vc"/>
              </a:cxn>
              <a:cxn ang="cd4">
                <a:pos x="hc" y="b"/>
              </a:cxn>
              <a:cxn ang="0">
                <a:pos x="r" y="vc"/>
              </a:cxn>
            </a:cxnLst>
            <a:rect l="l" t="t" r="r" b="b"/>
            <a:pathLst>
              <a:path w="612" h="925">
                <a:moveTo>
                  <a:pt x="253" y="0"/>
                </a:moveTo>
                <a:lnTo>
                  <a:pt x="346" y="46"/>
                </a:lnTo>
                <a:lnTo>
                  <a:pt x="312" y="76"/>
                </a:lnTo>
                <a:lnTo>
                  <a:pt x="312" y="308"/>
                </a:lnTo>
                <a:lnTo>
                  <a:pt x="443" y="274"/>
                </a:lnTo>
                <a:lnTo>
                  <a:pt x="468" y="232"/>
                </a:lnTo>
                <a:lnTo>
                  <a:pt x="540" y="274"/>
                </a:lnTo>
                <a:lnTo>
                  <a:pt x="510" y="304"/>
                </a:lnTo>
                <a:cubicBezTo>
                  <a:pt x="510" y="476"/>
                  <a:pt x="506" y="575"/>
                  <a:pt x="496" y="604"/>
                </a:cubicBezTo>
                <a:cubicBezTo>
                  <a:pt x="486" y="632"/>
                  <a:pt x="461" y="653"/>
                  <a:pt x="422" y="667"/>
                </a:cubicBezTo>
                <a:cubicBezTo>
                  <a:pt x="422" y="639"/>
                  <a:pt x="395" y="618"/>
                  <a:pt x="342" y="604"/>
                </a:cubicBezTo>
                <a:lnTo>
                  <a:pt x="342" y="582"/>
                </a:lnTo>
                <a:cubicBezTo>
                  <a:pt x="392" y="591"/>
                  <a:pt x="423" y="592"/>
                  <a:pt x="435" y="587"/>
                </a:cubicBezTo>
                <a:cubicBezTo>
                  <a:pt x="446" y="581"/>
                  <a:pt x="451" y="485"/>
                  <a:pt x="451" y="300"/>
                </a:cubicBezTo>
                <a:lnTo>
                  <a:pt x="312" y="333"/>
                </a:lnTo>
                <a:cubicBezTo>
                  <a:pt x="312" y="564"/>
                  <a:pt x="315" y="701"/>
                  <a:pt x="321" y="743"/>
                </a:cubicBezTo>
                <a:lnTo>
                  <a:pt x="253" y="772"/>
                </a:lnTo>
                <a:cubicBezTo>
                  <a:pt x="256" y="713"/>
                  <a:pt x="257" y="571"/>
                  <a:pt x="257" y="346"/>
                </a:cubicBezTo>
                <a:lnTo>
                  <a:pt x="152" y="371"/>
                </a:lnTo>
                <a:lnTo>
                  <a:pt x="152" y="806"/>
                </a:lnTo>
                <a:cubicBezTo>
                  <a:pt x="149" y="854"/>
                  <a:pt x="172" y="878"/>
                  <a:pt x="219" y="878"/>
                </a:cubicBezTo>
                <a:lnTo>
                  <a:pt x="477" y="878"/>
                </a:lnTo>
                <a:cubicBezTo>
                  <a:pt x="502" y="870"/>
                  <a:pt x="518" y="845"/>
                  <a:pt x="523" y="804"/>
                </a:cubicBezTo>
                <a:cubicBezTo>
                  <a:pt x="529" y="763"/>
                  <a:pt x="532" y="720"/>
                  <a:pt x="532" y="675"/>
                </a:cubicBezTo>
                <a:lnTo>
                  <a:pt x="553" y="675"/>
                </a:lnTo>
                <a:cubicBezTo>
                  <a:pt x="553" y="701"/>
                  <a:pt x="555" y="737"/>
                  <a:pt x="559" y="783"/>
                </a:cubicBezTo>
                <a:cubicBezTo>
                  <a:pt x="563" y="829"/>
                  <a:pt x="581" y="855"/>
                  <a:pt x="612" y="861"/>
                </a:cubicBezTo>
                <a:cubicBezTo>
                  <a:pt x="595" y="900"/>
                  <a:pt x="557" y="922"/>
                  <a:pt x="498" y="924"/>
                </a:cubicBezTo>
                <a:lnTo>
                  <a:pt x="186" y="924"/>
                </a:lnTo>
                <a:cubicBezTo>
                  <a:pt x="127" y="927"/>
                  <a:pt x="97" y="902"/>
                  <a:pt x="97" y="848"/>
                </a:cubicBezTo>
                <a:lnTo>
                  <a:pt x="97" y="380"/>
                </a:lnTo>
                <a:lnTo>
                  <a:pt x="68" y="388"/>
                </a:lnTo>
                <a:lnTo>
                  <a:pt x="42" y="405"/>
                </a:lnTo>
                <a:lnTo>
                  <a:pt x="0" y="376"/>
                </a:lnTo>
                <a:lnTo>
                  <a:pt x="97" y="355"/>
                </a:lnTo>
                <a:cubicBezTo>
                  <a:pt x="97" y="265"/>
                  <a:pt x="96" y="191"/>
                  <a:pt x="93" y="135"/>
                </a:cubicBezTo>
                <a:lnTo>
                  <a:pt x="186" y="173"/>
                </a:lnTo>
                <a:lnTo>
                  <a:pt x="152" y="203"/>
                </a:lnTo>
                <a:lnTo>
                  <a:pt x="152" y="346"/>
                </a:lnTo>
                <a:lnTo>
                  <a:pt x="257" y="321"/>
                </a:lnTo>
                <a:cubicBezTo>
                  <a:pt x="257" y="158"/>
                  <a:pt x="256" y="51"/>
                  <a:pt x="253" y="0"/>
                </a:cubicBezTo>
                <a:close/>
              </a:path>
            </a:pathLst>
          </a:custGeom>
          <a:solidFill>
            <a:schemeClr val="tx1"/>
          </a:solidFill>
          <a:effec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6600">
              <a:latin typeface="宋体" panose="02010600030101010101" pitchFamily="2" charset="-122"/>
              <a:ea typeface="宋体" panose="02010600030101010101" pitchFamily="2" charset="-122"/>
            </a:endParaRPr>
          </a:p>
        </p:txBody>
      </p:sp>
      <p:sp>
        <p:nvSpPr>
          <p:cNvPr id="15" name="矩形 14"/>
          <p:cNvSpPr/>
          <p:nvPr/>
        </p:nvSpPr>
        <p:spPr>
          <a:xfrm>
            <a:off x="7400290" y="2654300"/>
            <a:ext cx="192405" cy="71818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597140" y="2658110"/>
            <a:ext cx="353695" cy="719455"/>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9123045" y="2661285"/>
            <a:ext cx="253365" cy="72390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7019290" y="2663825"/>
            <a:ext cx="354965" cy="708660"/>
          </a:xfrm>
          <a:prstGeom prst="rect">
            <a:avLst/>
          </a:pr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左大括号 1"/>
          <p:cNvSpPr/>
          <p:nvPr/>
        </p:nvSpPr>
        <p:spPr>
          <a:xfrm>
            <a:off x="2646045" y="1859280"/>
            <a:ext cx="295275" cy="139001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文本框 8"/>
          <p:cNvSpPr txBox="1"/>
          <p:nvPr/>
        </p:nvSpPr>
        <p:spPr>
          <a:xfrm>
            <a:off x="2959100" y="4284980"/>
            <a:ext cx="4064000" cy="398780"/>
          </a:xfrm>
          <a:prstGeom prst="rect">
            <a:avLst/>
          </a:prstGeom>
          <a:noFill/>
        </p:spPr>
        <p:txBody>
          <a:bodyPr wrap="square" rtlCol="0">
            <a:spAutoFit/>
          </a:bodyPr>
          <a:lstStyle/>
          <a:p>
            <a:r>
              <a:rPr lang="zh-CN" altLang="en-US" sz="2000">
                <a:latin typeface="宋体" panose="02010600030101010101" pitchFamily="2" charset="-122"/>
                <a:ea typeface="宋体" panose="02010600030101010101" pitchFamily="2" charset="-122"/>
              </a:rPr>
              <a:t>上下两部分大小一致</a:t>
            </a:r>
          </a:p>
        </p:txBody>
      </p:sp>
      <p:sp>
        <p:nvSpPr>
          <p:cNvPr id="17" name="文本框 16"/>
          <p:cNvSpPr txBox="1"/>
          <p:nvPr/>
        </p:nvSpPr>
        <p:spPr>
          <a:xfrm>
            <a:off x="2941320" y="5349875"/>
            <a:ext cx="4064000" cy="398780"/>
          </a:xfrm>
          <a:prstGeom prst="rect">
            <a:avLst/>
          </a:prstGeom>
          <a:noFill/>
        </p:spPr>
        <p:txBody>
          <a:bodyPr wrap="square" rtlCol="0">
            <a:spAutoFit/>
          </a:bodyPr>
          <a:lstStyle/>
          <a:p>
            <a:r>
              <a:rPr lang="zh-CN" altLang="en-US" sz="2000">
                <a:latin typeface="宋体" panose="02010600030101010101" pitchFamily="2" charset="-122"/>
                <a:ea typeface="宋体" panose="02010600030101010101" pitchFamily="2" charset="-122"/>
              </a:rPr>
              <a:t>上下两部分对齐</a:t>
            </a:r>
          </a:p>
        </p:txBody>
      </p:sp>
      <p:sp>
        <p:nvSpPr>
          <p:cNvPr id="20" name="左大括号 19"/>
          <p:cNvSpPr/>
          <p:nvPr/>
        </p:nvSpPr>
        <p:spPr>
          <a:xfrm>
            <a:off x="2646045" y="4391025"/>
            <a:ext cx="295275" cy="15798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21" name="图片 20"/>
          <p:cNvPicPr>
            <a:picLocks noChangeAspect="1"/>
          </p:cNvPicPr>
          <p:nvPr/>
        </p:nvPicPr>
        <p:blipFill>
          <a:blip r:embed="rId6"/>
          <a:stretch>
            <a:fillRect/>
          </a:stretch>
        </p:blipFill>
        <p:spPr>
          <a:xfrm>
            <a:off x="9069070" y="3936365"/>
            <a:ext cx="776605" cy="986155"/>
          </a:xfrm>
          <a:prstGeom prst="rect">
            <a:avLst/>
          </a:prstGeom>
        </p:spPr>
      </p:pic>
      <p:pic>
        <p:nvPicPr>
          <p:cNvPr id="22" name="图片 21"/>
          <p:cNvPicPr>
            <a:picLocks noChangeAspect="1"/>
          </p:cNvPicPr>
          <p:nvPr/>
        </p:nvPicPr>
        <p:blipFill>
          <a:blip r:embed="rId7"/>
          <a:stretch>
            <a:fillRect/>
          </a:stretch>
        </p:blipFill>
        <p:spPr>
          <a:xfrm>
            <a:off x="7040880" y="4008120"/>
            <a:ext cx="1090930" cy="914400"/>
          </a:xfrm>
          <a:prstGeom prst="rect">
            <a:avLst/>
          </a:prstGeom>
        </p:spPr>
      </p:pic>
      <p:pic>
        <p:nvPicPr>
          <p:cNvPr id="64" name="图片 63"/>
          <p:cNvPicPr>
            <a:picLocks noChangeAspect="1"/>
          </p:cNvPicPr>
          <p:nvPr/>
        </p:nvPicPr>
        <p:blipFill>
          <a:blip r:embed="rId8"/>
          <a:stretch>
            <a:fillRect/>
          </a:stretch>
        </p:blipFill>
        <p:spPr>
          <a:xfrm>
            <a:off x="7041515" y="5172710"/>
            <a:ext cx="991870" cy="798195"/>
          </a:xfrm>
          <a:prstGeom prst="rect">
            <a:avLst/>
          </a:prstGeom>
        </p:spPr>
      </p:pic>
      <p:pic>
        <p:nvPicPr>
          <p:cNvPr id="65" name="图片 64"/>
          <p:cNvPicPr>
            <a:picLocks noChangeAspect="1"/>
          </p:cNvPicPr>
          <p:nvPr/>
        </p:nvPicPr>
        <p:blipFill>
          <a:blip r:embed="rId6"/>
          <a:stretch>
            <a:fillRect/>
          </a:stretch>
        </p:blipFill>
        <p:spPr>
          <a:xfrm>
            <a:off x="9123045" y="5172710"/>
            <a:ext cx="769620" cy="976630"/>
          </a:xfrm>
          <a:prstGeom prst="rect">
            <a:avLst/>
          </a:prstGeom>
        </p:spPr>
      </p:pic>
      <p:sp>
        <p:nvSpPr>
          <p:cNvPr id="66" name="文本框 65"/>
          <p:cNvSpPr txBox="1"/>
          <p:nvPr/>
        </p:nvSpPr>
        <p:spPr>
          <a:xfrm>
            <a:off x="9600565" y="3159125"/>
            <a:ext cx="564515" cy="647065"/>
          </a:xfrm>
          <a:prstGeom prst="rect">
            <a:avLst/>
          </a:prstGeom>
          <a:noFill/>
        </p:spPr>
        <p:txBody>
          <a:bodyPr wrap="none" rtlCol="0" anchor="t">
            <a:noAutofit/>
          </a:bodyPr>
          <a:lstStyle/>
          <a:p>
            <a:r>
              <a:rPr lang="zh-CN" altLang="en-US" sz="44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p>
        </p:txBody>
      </p:sp>
      <p:sp>
        <p:nvSpPr>
          <p:cNvPr id="67" name="文本框 66"/>
          <p:cNvSpPr txBox="1"/>
          <p:nvPr/>
        </p:nvSpPr>
        <p:spPr>
          <a:xfrm>
            <a:off x="7846695" y="3027680"/>
            <a:ext cx="565150" cy="908685"/>
          </a:xfrm>
          <a:prstGeom prst="rect">
            <a:avLst/>
          </a:prstGeom>
          <a:noFill/>
        </p:spPr>
        <p:txBody>
          <a:bodyPr wrap="square" rtlCol="0">
            <a:noAutofit/>
          </a:bodyPr>
          <a:lstStyle/>
          <a:p>
            <a:pPr algn="ctr"/>
            <a:r>
              <a:rPr lang="zh-CN" altLang="en-US" sz="5400" b="1">
                <a:solidFill>
                  <a:srgbClr val="FF0000"/>
                </a:solidFill>
              </a:rPr>
              <a:t>×</a:t>
            </a:r>
          </a:p>
        </p:txBody>
      </p:sp>
      <p:sp>
        <p:nvSpPr>
          <p:cNvPr id="68" name="文本框 67"/>
          <p:cNvSpPr txBox="1"/>
          <p:nvPr/>
        </p:nvSpPr>
        <p:spPr>
          <a:xfrm>
            <a:off x="9600565" y="2012315"/>
            <a:ext cx="564515" cy="647065"/>
          </a:xfrm>
          <a:prstGeom prst="rect">
            <a:avLst/>
          </a:prstGeom>
          <a:noFill/>
        </p:spPr>
        <p:txBody>
          <a:bodyPr wrap="none" rtlCol="0" anchor="t">
            <a:noAutofit/>
          </a:bodyPr>
          <a:lstStyle/>
          <a:p>
            <a:r>
              <a:rPr lang="zh-CN" altLang="en-US" sz="44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p>
        </p:txBody>
      </p:sp>
      <p:sp>
        <p:nvSpPr>
          <p:cNvPr id="69" name="文本框 68"/>
          <p:cNvSpPr txBox="1"/>
          <p:nvPr/>
        </p:nvSpPr>
        <p:spPr>
          <a:xfrm>
            <a:off x="7846695" y="1824990"/>
            <a:ext cx="565150" cy="908685"/>
          </a:xfrm>
          <a:prstGeom prst="rect">
            <a:avLst/>
          </a:prstGeom>
          <a:noFill/>
        </p:spPr>
        <p:txBody>
          <a:bodyPr wrap="square" rtlCol="0">
            <a:noAutofit/>
          </a:bodyPr>
          <a:lstStyle/>
          <a:p>
            <a:pPr algn="ctr"/>
            <a:r>
              <a:rPr lang="zh-CN" altLang="en-US" sz="5400" b="1">
                <a:solidFill>
                  <a:srgbClr val="FF0000"/>
                </a:solidFill>
              </a:rPr>
              <a:t>×</a:t>
            </a:r>
          </a:p>
        </p:txBody>
      </p:sp>
      <p:sp>
        <p:nvSpPr>
          <p:cNvPr id="70" name="文本框 69"/>
          <p:cNvSpPr txBox="1"/>
          <p:nvPr/>
        </p:nvSpPr>
        <p:spPr>
          <a:xfrm>
            <a:off x="9727565" y="4615815"/>
            <a:ext cx="564515" cy="647065"/>
          </a:xfrm>
          <a:prstGeom prst="rect">
            <a:avLst/>
          </a:prstGeom>
          <a:noFill/>
        </p:spPr>
        <p:txBody>
          <a:bodyPr wrap="none" rtlCol="0" anchor="t">
            <a:noAutofit/>
          </a:bodyPr>
          <a:lstStyle/>
          <a:p>
            <a:r>
              <a:rPr lang="zh-CN" altLang="en-US" sz="44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p>
        </p:txBody>
      </p:sp>
      <p:sp>
        <p:nvSpPr>
          <p:cNvPr id="71" name="文本框 70"/>
          <p:cNvSpPr txBox="1"/>
          <p:nvPr/>
        </p:nvSpPr>
        <p:spPr>
          <a:xfrm>
            <a:off x="7973695" y="4484370"/>
            <a:ext cx="565150" cy="908685"/>
          </a:xfrm>
          <a:prstGeom prst="rect">
            <a:avLst/>
          </a:prstGeom>
          <a:noFill/>
        </p:spPr>
        <p:txBody>
          <a:bodyPr wrap="square" rtlCol="0">
            <a:noAutofit/>
          </a:bodyPr>
          <a:lstStyle/>
          <a:p>
            <a:pPr algn="ctr"/>
            <a:r>
              <a:rPr lang="zh-CN" altLang="en-US" sz="5400" b="1">
                <a:solidFill>
                  <a:srgbClr val="FF0000"/>
                </a:solidFill>
              </a:rPr>
              <a:t>×</a:t>
            </a:r>
          </a:p>
        </p:txBody>
      </p:sp>
      <p:sp>
        <p:nvSpPr>
          <p:cNvPr id="72" name="文本框 71"/>
          <p:cNvSpPr txBox="1"/>
          <p:nvPr/>
        </p:nvSpPr>
        <p:spPr>
          <a:xfrm>
            <a:off x="9727565" y="5880100"/>
            <a:ext cx="564515" cy="647065"/>
          </a:xfrm>
          <a:prstGeom prst="rect">
            <a:avLst/>
          </a:prstGeom>
          <a:noFill/>
        </p:spPr>
        <p:txBody>
          <a:bodyPr wrap="none" rtlCol="0" anchor="t">
            <a:noAutofit/>
          </a:bodyPr>
          <a:lstStyle/>
          <a:p>
            <a:r>
              <a:rPr lang="zh-CN" altLang="en-US" sz="4400" b="1">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p>
        </p:txBody>
      </p:sp>
      <p:sp>
        <p:nvSpPr>
          <p:cNvPr id="73" name="文本框 72"/>
          <p:cNvSpPr txBox="1"/>
          <p:nvPr/>
        </p:nvSpPr>
        <p:spPr>
          <a:xfrm>
            <a:off x="7973695" y="5748655"/>
            <a:ext cx="565150" cy="908685"/>
          </a:xfrm>
          <a:prstGeom prst="rect">
            <a:avLst/>
          </a:prstGeom>
          <a:noFill/>
        </p:spPr>
        <p:txBody>
          <a:bodyPr wrap="square" rtlCol="0">
            <a:noAutofit/>
          </a:bodyPr>
          <a:lstStyle/>
          <a:p>
            <a:pPr algn="ctr"/>
            <a:r>
              <a:rPr lang="zh-CN" altLang="en-US" sz="5400" b="1">
                <a:solidFill>
                  <a:srgbClr val="FF0000"/>
                </a:solidFill>
              </a:rPr>
              <a:t>×</a:t>
            </a:r>
          </a:p>
        </p:txBody>
      </p:sp>
      <p:sp>
        <p:nvSpPr>
          <p:cNvPr id="3" name="文本框 2"/>
          <p:cNvSpPr txBox="1"/>
          <p:nvPr/>
        </p:nvSpPr>
        <p:spPr>
          <a:xfrm>
            <a:off x="781050" y="2733675"/>
            <a:ext cx="1864995" cy="695325"/>
          </a:xfrm>
          <a:prstGeom prst="rect">
            <a:avLst/>
          </a:prstGeom>
          <a:noFill/>
        </p:spPr>
        <p:txBody>
          <a:bodyPr wrap="square" rtlCol="0">
            <a:noAutofit/>
          </a:bodyPr>
          <a:lstStyle/>
          <a:p>
            <a:r>
              <a:rPr lang="zh-CN" altLang="en-US">
                <a:latin typeface="宋体" panose="02010600030101010101" pitchFamily="2" charset="-122"/>
                <a:ea typeface="宋体" panose="02010600030101010101" pitchFamily="2" charset="-122"/>
                <a:sym typeface="+mn-ea"/>
              </a:rPr>
              <a:t>Left and right structure</a:t>
            </a:r>
            <a:endParaRPr lang="zh-CN" altLang="en-US">
              <a:latin typeface="宋体" panose="02010600030101010101" pitchFamily="2" charset="-122"/>
              <a:ea typeface="宋体" panose="02010600030101010101" pitchFamily="2" charset="-122"/>
            </a:endParaRPr>
          </a:p>
          <a:p>
            <a:endParaRPr lang="zh-CN" altLang="en-US"/>
          </a:p>
        </p:txBody>
      </p:sp>
      <p:sp>
        <p:nvSpPr>
          <p:cNvPr id="23" name="文本框 22"/>
          <p:cNvSpPr txBox="1"/>
          <p:nvPr/>
        </p:nvSpPr>
        <p:spPr>
          <a:xfrm>
            <a:off x="2915285" y="2031365"/>
            <a:ext cx="4107815" cy="336550"/>
          </a:xfrm>
          <a:prstGeom prst="rect">
            <a:avLst/>
          </a:prstGeom>
          <a:noFill/>
        </p:spPr>
        <p:txBody>
          <a:bodyPr wrap="square" rtlCol="0">
            <a:noAutofit/>
          </a:bodyPr>
          <a:lstStyle/>
          <a:p>
            <a:r>
              <a:rPr lang="en-US" altLang="zh-CN">
                <a:latin typeface="宋体" panose="02010600030101010101" pitchFamily="2" charset="-122"/>
                <a:ea typeface="宋体" panose="02010600030101010101" pitchFamily="2" charset="-122"/>
              </a:rPr>
              <a:t>left and right parts in same size</a:t>
            </a:r>
          </a:p>
        </p:txBody>
      </p:sp>
      <p:sp>
        <p:nvSpPr>
          <p:cNvPr id="24" name="文本框 23"/>
          <p:cNvSpPr txBox="1"/>
          <p:nvPr/>
        </p:nvSpPr>
        <p:spPr>
          <a:xfrm>
            <a:off x="2941320" y="3195320"/>
            <a:ext cx="4318635" cy="368300"/>
          </a:xfrm>
          <a:prstGeom prst="rect">
            <a:avLst/>
          </a:prstGeom>
          <a:noFill/>
        </p:spPr>
        <p:txBody>
          <a:bodyPr wrap="square" rtlCol="0">
            <a:spAutoFit/>
          </a:bodyPr>
          <a:lstStyle/>
          <a:p>
            <a:r>
              <a:rPr lang="zh-CN" altLang="en-US">
                <a:latin typeface="宋体" panose="02010600030101010101" pitchFamily="2" charset="-122"/>
                <a:ea typeface="宋体" panose="02010600030101010101" pitchFamily="2" charset="-122"/>
              </a:rPr>
              <a:t>The left and right parts are close</a:t>
            </a:r>
          </a:p>
        </p:txBody>
      </p:sp>
      <p:sp>
        <p:nvSpPr>
          <p:cNvPr id="25" name="文本框 24"/>
          <p:cNvSpPr txBox="1"/>
          <p:nvPr/>
        </p:nvSpPr>
        <p:spPr>
          <a:xfrm>
            <a:off x="2977515" y="4615815"/>
            <a:ext cx="4250055" cy="368300"/>
          </a:xfrm>
          <a:prstGeom prst="rect">
            <a:avLst/>
          </a:prstGeom>
          <a:noFill/>
        </p:spPr>
        <p:txBody>
          <a:bodyPr wrap="square" rtlCol="0">
            <a:spAutoFit/>
          </a:bodyPr>
          <a:lstStyle/>
          <a:p>
            <a:r>
              <a:rPr lang="en-US" altLang="zh-CN">
                <a:latin typeface="宋体" panose="02010600030101010101" pitchFamily="2" charset="-122"/>
                <a:ea typeface="宋体" panose="02010600030101010101" pitchFamily="2" charset="-122"/>
              </a:rPr>
              <a:t>upper and lower parts in same size</a:t>
            </a:r>
          </a:p>
        </p:txBody>
      </p:sp>
      <p:sp>
        <p:nvSpPr>
          <p:cNvPr id="26" name="文本框 25"/>
          <p:cNvSpPr txBox="1"/>
          <p:nvPr/>
        </p:nvSpPr>
        <p:spPr>
          <a:xfrm>
            <a:off x="2977515" y="5681345"/>
            <a:ext cx="4064000" cy="368300"/>
          </a:xfrm>
          <a:prstGeom prst="rect">
            <a:avLst/>
          </a:prstGeom>
          <a:noFill/>
        </p:spPr>
        <p:txBody>
          <a:bodyPr wrap="square" rtlCol="0">
            <a:spAutoFit/>
          </a:bodyPr>
          <a:lstStyle/>
          <a:p>
            <a:r>
              <a:rPr lang="zh-CN" altLang="en-US">
                <a:latin typeface="宋体" panose="02010600030101010101" pitchFamily="2" charset="-122"/>
                <a:ea typeface="宋体" panose="02010600030101010101" pitchFamily="2" charset="-122"/>
              </a:rPr>
              <a:t>Align the upper and lower parts</a:t>
            </a:r>
          </a:p>
        </p:txBody>
      </p:sp>
      <p:sp>
        <p:nvSpPr>
          <p:cNvPr id="27" name="文本框 26"/>
          <p:cNvSpPr txBox="1"/>
          <p:nvPr/>
        </p:nvSpPr>
        <p:spPr>
          <a:xfrm>
            <a:off x="833120" y="5243830"/>
            <a:ext cx="1908175" cy="611505"/>
          </a:xfrm>
          <a:prstGeom prst="rect">
            <a:avLst/>
          </a:prstGeom>
          <a:noFill/>
        </p:spPr>
        <p:txBody>
          <a:bodyPr wrap="square" rtlCol="0">
            <a:noAutofit/>
          </a:bodyPr>
          <a:lstStyle/>
          <a:p>
            <a:r>
              <a:rPr lang="en-US" altLang="zh-CN">
                <a:latin typeface="宋体" panose="02010600030101010101" pitchFamily="2" charset="-122"/>
                <a:ea typeface="宋体" panose="02010600030101010101" pitchFamily="2" charset="-122"/>
              </a:rPr>
              <a:t>upper and lower structure</a:t>
            </a:r>
          </a:p>
        </p:txBody>
      </p:sp>
      <p:sp>
        <p:nvSpPr>
          <p:cNvPr id="28" name="文本框 27"/>
          <p:cNvSpPr txBox="1"/>
          <p:nvPr/>
        </p:nvSpPr>
        <p:spPr>
          <a:xfrm>
            <a:off x="2941320" y="5349875"/>
            <a:ext cx="4064000" cy="398780"/>
          </a:xfrm>
          <a:prstGeom prst="rect">
            <a:avLst/>
          </a:prstGeom>
          <a:noFill/>
        </p:spPr>
        <p:txBody>
          <a:bodyPr wrap="square" rtlCol="0">
            <a:spAutoFit/>
          </a:bodyPr>
          <a:lstStyle/>
          <a:p>
            <a:r>
              <a:rPr lang="zh-CN" altLang="en-US" sz="2000">
                <a:latin typeface="宋体" panose="02010600030101010101" pitchFamily="2" charset="-122"/>
                <a:ea typeface="宋体" panose="02010600030101010101" pitchFamily="2" charset="-122"/>
              </a:rPr>
              <a:t>上下两部分对齐</a:t>
            </a:r>
          </a:p>
        </p:txBody>
      </p:sp>
      <p:sp>
        <p:nvSpPr>
          <p:cNvPr id="29" name="文本框 28"/>
          <p:cNvSpPr txBox="1"/>
          <p:nvPr/>
        </p:nvSpPr>
        <p:spPr>
          <a:xfrm>
            <a:off x="2977515" y="5681345"/>
            <a:ext cx="4064000" cy="368300"/>
          </a:xfrm>
          <a:prstGeom prst="rect">
            <a:avLst/>
          </a:prstGeom>
          <a:noFill/>
        </p:spPr>
        <p:txBody>
          <a:bodyPr wrap="square" rtlCol="0">
            <a:spAutoFit/>
          </a:bodyPr>
          <a:lstStyle/>
          <a:p>
            <a:r>
              <a:rPr lang="zh-CN" altLang="en-US">
                <a:latin typeface="宋体" panose="02010600030101010101" pitchFamily="2" charset="-122"/>
                <a:ea typeface="宋体" panose="02010600030101010101" pitchFamily="2" charset="-122"/>
              </a:rPr>
              <a:t>Align the upper and lower parts</a:t>
            </a:r>
          </a:p>
        </p:txBody>
      </p:sp>
      <p:pic>
        <p:nvPicPr>
          <p:cNvPr id="30" name="图片 29"/>
          <p:cNvPicPr>
            <a:picLocks noChangeAspect="1"/>
          </p:cNvPicPr>
          <p:nvPr userDrawn="1">
            <p:custDataLst>
              <p:tags r:id="rId2"/>
            </p:custDataLst>
          </p:nvPr>
        </p:nvPicPr>
        <p:blipFill>
          <a:blip r:embed="rId9"/>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6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 grpId="0"/>
      <p:bldP spid="4" grpId="1"/>
      <p:bldP spid="6" grpId="0"/>
      <p:bldP spid="6" grpId="1"/>
      <p:bldP spid="7" grpId="0"/>
      <p:bldP spid="7" grpId="1"/>
      <p:bldP spid="8" grpId="0"/>
      <p:bldP spid="8" grpId="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8" grpId="0" animBg="1"/>
      <p:bldP spid="18" grpId="1" animBg="1"/>
      <p:bldP spid="19" grpId="0" animBg="1"/>
      <p:bldP spid="19" grpId="1" animBg="1"/>
      <p:bldP spid="2" grpId="0" animBg="1"/>
      <p:bldP spid="2" grpId="1" animBg="1"/>
      <p:bldP spid="9" grpId="0"/>
      <p:bldP spid="9" grpId="1"/>
      <p:bldP spid="17" grpId="0"/>
      <p:bldP spid="17" grpId="1"/>
      <p:bldP spid="20" grpId="0" animBg="1"/>
      <p:bldP spid="20" grpId="1" animBg="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3" grpId="0"/>
      <p:bldP spid="3"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47415" y="2552065"/>
            <a:ext cx="5136515" cy="1753235"/>
          </a:xfrm>
          <a:prstGeom prst="rect">
            <a:avLst/>
          </a:prstGeom>
          <a:noFill/>
        </p:spPr>
        <p:txBody>
          <a:bodyPr wrap="square" rtlCol="0">
            <a:spAutoFit/>
          </a:bodyPr>
          <a:lstStyle/>
          <a:p>
            <a:pPr algn="ctr"/>
            <a:r>
              <a:rPr lang="zh-CN" altLang="en-US" sz="5400">
                <a:latin typeface="华光楷体_CNKI" panose="02000500000000000000" charset="-122"/>
                <a:ea typeface="华光楷体_CNKI" panose="02000500000000000000" charset="-122"/>
                <a:cs typeface="华光楷体_CNKI" panose="02000500000000000000" charset="-122"/>
              </a:rPr>
              <a:t>谢谢聆听！</a:t>
            </a:r>
          </a:p>
          <a:p>
            <a:pPr algn="ctr"/>
            <a:r>
              <a:rPr lang="en-US" altLang="zh-CN" sz="5400">
                <a:latin typeface="华光楷体_CNKI" panose="02000500000000000000" charset="-122"/>
                <a:ea typeface="华光楷体_CNKI" panose="02000500000000000000" charset="-122"/>
                <a:cs typeface="华光楷体_CNKI" panose="02000500000000000000" charset="-122"/>
              </a:rPr>
              <a:t>Thank you!</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ChangeAspect="1"/>
          </p:cNvPicPr>
          <p:nvPr>
            <p:custDataLst>
              <p:tags r:id="rId2"/>
            </p:custDataLst>
          </p:nvPr>
        </p:nvPicPr>
        <p:blipFill>
          <a:blip r:embed="rId5"/>
          <a:stretch>
            <a:fillRect/>
          </a:stretch>
        </p:blipFill>
        <p:spPr>
          <a:xfrm>
            <a:off x="2910205" y="2694940"/>
            <a:ext cx="7047230" cy="1625600"/>
          </a:xfrm>
          <a:prstGeom prst="rect">
            <a:avLst/>
          </a:prstGeom>
          <a:noFill/>
          <a:ln>
            <a:noFill/>
          </a:ln>
        </p:spPr>
      </p:pic>
      <p:sp>
        <p:nvSpPr>
          <p:cNvPr id="10" name="文本框 9"/>
          <p:cNvSpPr txBox="1"/>
          <p:nvPr/>
        </p:nvSpPr>
        <p:spPr>
          <a:xfrm>
            <a:off x="855980" y="798830"/>
            <a:ext cx="5423535" cy="891540"/>
          </a:xfrm>
          <a:prstGeom prst="rect">
            <a:avLst/>
          </a:prstGeom>
          <a:noFill/>
        </p:spPr>
        <p:txBody>
          <a:bodyPr wrap="square" rtlCol="0">
            <a:spAutoFit/>
          </a:bodyPr>
          <a:lstStyle/>
          <a:p>
            <a:r>
              <a:rPr lang="en-US" altLang="zh-CN" sz="28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一个笔画就是</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一条平滑的线条</a:t>
            </a:r>
            <a:endPar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endParaRPr>
          </a:p>
          <a:p>
            <a:r>
              <a:rPr lang="zh-CN" altLang="en-US" sz="2400" b="1">
                <a:solidFill>
                  <a:schemeClr val="tx1"/>
                </a:solidFill>
                <a:latin typeface="宋体" panose="02010600030101010101" pitchFamily="2" charset="-122"/>
                <a:ea typeface="宋体" panose="02010600030101010101" pitchFamily="2" charset="-122"/>
                <a:cs typeface="宋体" panose="02010600030101010101" pitchFamily="2" charset="-122"/>
              </a:rPr>
              <a:t>A stroke is a smooth line.</a:t>
            </a:r>
          </a:p>
        </p:txBody>
      </p:sp>
      <p:sp>
        <p:nvSpPr>
          <p:cNvPr id="5" name="乘号 4"/>
          <p:cNvSpPr/>
          <p:nvPr/>
        </p:nvSpPr>
        <p:spPr>
          <a:xfrm>
            <a:off x="10061575" y="2322830"/>
            <a:ext cx="1850390" cy="221170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6"/>
          <a:stretch>
            <a:fillRect/>
          </a:stretch>
        </p:blipFill>
        <p:spPr>
          <a:xfrm>
            <a:off x="1029335" y="2959100"/>
            <a:ext cx="1261745" cy="1304290"/>
          </a:xfrm>
          <a:prstGeom prst="rect">
            <a:avLst/>
          </a:prstGeom>
        </p:spPr>
      </p:pic>
      <p:sp>
        <p:nvSpPr>
          <p:cNvPr id="11" name="文本框 10"/>
          <p:cNvSpPr txBox="1"/>
          <p:nvPr/>
        </p:nvSpPr>
        <p:spPr>
          <a:xfrm>
            <a:off x="1127125" y="2080895"/>
            <a:ext cx="1066800" cy="706755"/>
          </a:xfrm>
          <a:prstGeom prst="rect">
            <a:avLst/>
          </a:prstGeom>
          <a:noFill/>
        </p:spPr>
        <p:txBody>
          <a:bodyPr wrap="square" rtlCol="0" anchor="t">
            <a:sp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（shù）</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竖</a:t>
            </a:r>
          </a:p>
        </p:txBody>
      </p:sp>
      <p:pic>
        <p:nvPicPr>
          <p:cNvPr id="3" name="图片 2"/>
          <p:cNvPicPr>
            <a:picLocks noChangeAspect="1"/>
          </p:cNvPicPr>
          <p:nvPr userDrawn="1">
            <p:custDataLst>
              <p:tags r:id="rId3"/>
            </p:custDataLst>
          </p:nvPr>
        </p:nvPicPr>
        <p:blipFill>
          <a:blip r:embed="rId7"/>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95350" y="424815"/>
            <a:ext cx="11095355" cy="829945"/>
          </a:xfrm>
          <a:prstGeom prst="rect">
            <a:avLst/>
          </a:prstGeom>
          <a:noFill/>
        </p:spPr>
        <p:txBody>
          <a:bodyPr wrap="square" rtlCol="0">
            <a:spAutoFit/>
          </a:bodyPr>
          <a:lstStyle/>
          <a:p>
            <a:r>
              <a:rPr lang="en-US" altLang="zh-CN" sz="2800" b="1">
                <a:latin typeface="宋体" panose="02010600030101010101" pitchFamily="2" charset="-122"/>
                <a:ea typeface="宋体" panose="02010600030101010101" pitchFamily="2" charset="-122"/>
                <a:sym typeface="+mn-ea"/>
              </a:rPr>
              <a:t>3.</a:t>
            </a:r>
            <a:r>
              <a:rPr lang="zh-CN" altLang="en-US" sz="2800" b="1">
                <a:latin typeface="宋体" panose="02010600030101010101" pitchFamily="2" charset="-122"/>
                <a:ea typeface="宋体" panose="02010600030101010101" pitchFamily="2" charset="-122"/>
                <a:sym typeface="+mn-ea"/>
              </a:rPr>
              <a:t>笔画是构成汉字的</a:t>
            </a:r>
            <a:r>
              <a:rPr lang="zh-CN" altLang="en-US" sz="2800" b="1">
                <a:solidFill>
                  <a:srgbClr val="FF0000"/>
                </a:solidFill>
                <a:latin typeface="宋体" panose="02010600030101010101" pitchFamily="2" charset="-122"/>
                <a:ea typeface="宋体" panose="02010600030101010101" pitchFamily="2" charset="-122"/>
                <a:sym typeface="+mn-ea"/>
              </a:rPr>
              <a:t>最小单位</a:t>
            </a:r>
          </a:p>
          <a:p>
            <a:r>
              <a:rPr lang="zh-CN" altLang="en-US" sz="2000" b="1">
                <a:solidFill>
                  <a:srgbClr val="FF0000"/>
                </a:solidFill>
                <a:latin typeface="宋体" panose="02010600030101010101" pitchFamily="2" charset="-122"/>
                <a:ea typeface="宋体" panose="02010600030101010101" pitchFamily="2" charset="-122"/>
                <a:sym typeface="+mn-ea"/>
              </a:rPr>
              <a:t>Stroke is the smallest</a:t>
            </a:r>
            <a:r>
              <a:rPr lang="en-US" altLang="zh-CN" sz="2000" b="1">
                <a:solidFill>
                  <a:srgbClr val="FF0000"/>
                </a:solidFill>
                <a:latin typeface="宋体" panose="02010600030101010101" pitchFamily="2" charset="-122"/>
                <a:ea typeface="宋体" panose="02010600030101010101" pitchFamily="2" charset="-122"/>
                <a:sym typeface="+mn-ea"/>
              </a:rPr>
              <a:t> </a:t>
            </a:r>
            <a:r>
              <a:rPr lang="zh-CN" altLang="en-US" sz="2000" b="1">
                <a:solidFill>
                  <a:srgbClr val="FF0000"/>
                </a:solidFill>
                <a:latin typeface="宋体" panose="02010600030101010101" pitchFamily="2" charset="-122"/>
                <a:ea typeface="宋体" panose="02010600030101010101" pitchFamily="2" charset="-122"/>
                <a:sym typeface="+mn-ea"/>
              </a:rPr>
              <a:t>unit that constitutes Chinese character</a:t>
            </a:r>
          </a:p>
        </p:txBody>
      </p:sp>
      <p:pic>
        <p:nvPicPr>
          <p:cNvPr id="100" name="图片 99"/>
          <p:cNvPicPr/>
          <p:nvPr/>
        </p:nvPicPr>
        <p:blipFill>
          <a:blip r:embed="rId4"/>
          <a:stretch>
            <a:fillRect/>
          </a:stretch>
        </p:blipFill>
        <p:spPr>
          <a:xfrm>
            <a:off x="2336800" y="4001135"/>
            <a:ext cx="2336800" cy="2204085"/>
          </a:xfrm>
          <a:prstGeom prst="rect">
            <a:avLst/>
          </a:prstGeom>
          <a:noFill/>
          <a:ln w="9525">
            <a:noFill/>
          </a:ln>
        </p:spPr>
      </p:pic>
      <p:pic>
        <p:nvPicPr>
          <p:cNvPr id="5" name="图片 4"/>
          <p:cNvPicPr>
            <a:picLocks noChangeAspect="1"/>
          </p:cNvPicPr>
          <p:nvPr/>
        </p:nvPicPr>
        <p:blipFill>
          <a:blip r:embed="rId5"/>
          <a:stretch>
            <a:fillRect/>
          </a:stretch>
        </p:blipFill>
        <p:spPr>
          <a:xfrm>
            <a:off x="5085080" y="2376170"/>
            <a:ext cx="1282065" cy="1304290"/>
          </a:xfrm>
          <a:prstGeom prst="rect">
            <a:avLst/>
          </a:prstGeom>
        </p:spPr>
      </p:pic>
      <p:pic>
        <p:nvPicPr>
          <p:cNvPr id="9" name="图片 8"/>
          <p:cNvPicPr>
            <a:picLocks noChangeAspect="1"/>
          </p:cNvPicPr>
          <p:nvPr/>
        </p:nvPicPr>
        <p:blipFill>
          <a:blip r:embed="rId6"/>
          <a:stretch>
            <a:fillRect/>
          </a:stretch>
        </p:blipFill>
        <p:spPr>
          <a:xfrm>
            <a:off x="7070090" y="2375535"/>
            <a:ext cx="1297305" cy="1304925"/>
          </a:xfrm>
          <a:prstGeom prst="rect">
            <a:avLst/>
          </a:prstGeom>
        </p:spPr>
      </p:pic>
      <p:pic>
        <p:nvPicPr>
          <p:cNvPr id="10" name="图片 9"/>
          <p:cNvPicPr>
            <a:picLocks noChangeAspect="1"/>
          </p:cNvPicPr>
          <p:nvPr/>
        </p:nvPicPr>
        <p:blipFill>
          <a:blip r:embed="rId7"/>
          <a:stretch>
            <a:fillRect/>
          </a:stretch>
        </p:blipFill>
        <p:spPr>
          <a:xfrm>
            <a:off x="9034780" y="2376805"/>
            <a:ext cx="1289050" cy="1303655"/>
          </a:xfrm>
          <a:prstGeom prst="rect">
            <a:avLst/>
          </a:prstGeom>
        </p:spPr>
      </p:pic>
      <p:sp>
        <p:nvSpPr>
          <p:cNvPr id="19" name="文本框 18"/>
          <p:cNvSpPr txBox="1"/>
          <p:nvPr/>
        </p:nvSpPr>
        <p:spPr>
          <a:xfrm>
            <a:off x="7299325" y="1393190"/>
            <a:ext cx="914400" cy="706755"/>
          </a:xfrm>
          <a:prstGeom prst="rect">
            <a:avLst/>
          </a:prstGeom>
          <a:noFill/>
        </p:spPr>
        <p:txBody>
          <a:bodyPr wrap="square" rtlCol="0" anchor="t">
            <a:sp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（nà）</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捺</a:t>
            </a:r>
          </a:p>
        </p:txBody>
      </p:sp>
      <p:sp>
        <p:nvSpPr>
          <p:cNvPr id="20" name="文本框 19"/>
          <p:cNvSpPr txBox="1"/>
          <p:nvPr/>
        </p:nvSpPr>
        <p:spPr>
          <a:xfrm>
            <a:off x="9093200" y="1393190"/>
            <a:ext cx="1219200" cy="706755"/>
          </a:xfrm>
          <a:prstGeom prst="rect">
            <a:avLst/>
          </a:prstGeom>
          <a:noFill/>
        </p:spPr>
        <p:txBody>
          <a:bodyPr wrap="square" rtlCol="0" anchor="t">
            <a:sp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（diǎn）</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点</a:t>
            </a:r>
          </a:p>
        </p:txBody>
      </p:sp>
      <p:sp>
        <p:nvSpPr>
          <p:cNvPr id="12" name="文本框 11"/>
          <p:cNvSpPr txBox="1"/>
          <p:nvPr/>
        </p:nvSpPr>
        <p:spPr>
          <a:xfrm>
            <a:off x="6365875" y="4349115"/>
            <a:ext cx="1739265" cy="1541780"/>
          </a:xfrm>
          <a:prstGeom prst="rect">
            <a:avLst/>
          </a:prstGeom>
          <a:noFill/>
        </p:spPr>
        <p:txBody>
          <a:bodyPr wrap="square" rtlCol="0" anchor="t">
            <a:noAutofit/>
          </a:bodyPr>
          <a:lstStyle/>
          <a:p>
            <a:pPr algn="ctr"/>
            <a:r>
              <a:rPr lang="zh-CN" altLang="en-US" sz="4000"/>
              <a:t>（mù）</a:t>
            </a:r>
          </a:p>
          <a:p>
            <a:pPr algn="ctr"/>
            <a:r>
              <a:rPr lang="zh-CN" altLang="en-US" sz="4000">
                <a:sym typeface="+mn-ea"/>
              </a:rPr>
              <a:t>木</a:t>
            </a:r>
          </a:p>
        </p:txBody>
      </p:sp>
      <p:sp>
        <p:nvSpPr>
          <p:cNvPr id="13" name="燕尾形箭头 12"/>
          <p:cNvSpPr/>
          <p:nvPr/>
        </p:nvSpPr>
        <p:spPr>
          <a:xfrm>
            <a:off x="5106035" y="4906645"/>
            <a:ext cx="1449705" cy="272415"/>
          </a:xfrm>
          <a:prstGeom prst="notched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8105140" y="5050790"/>
            <a:ext cx="1181100" cy="467360"/>
          </a:xfrm>
          <a:prstGeom prst="rect">
            <a:avLst/>
          </a:prstGeom>
          <a:noFill/>
        </p:spPr>
        <p:txBody>
          <a:bodyPr wrap="square" rtlCol="0">
            <a:noAutofit/>
          </a:bodyPr>
          <a:lstStyle/>
          <a:p>
            <a:r>
              <a:rPr lang="en-US" altLang="zh-CN" sz="2400">
                <a:latin typeface="Times New Roman" panose="02020603050405020304" charset="0"/>
                <a:cs typeface="Times New Roman" panose="02020603050405020304" charset="0"/>
              </a:rPr>
              <a:t>wood</a:t>
            </a:r>
          </a:p>
        </p:txBody>
      </p:sp>
      <p:pic>
        <p:nvPicPr>
          <p:cNvPr id="15" name="图片 14"/>
          <p:cNvPicPr>
            <a:picLocks noChangeAspect="1"/>
          </p:cNvPicPr>
          <p:nvPr/>
        </p:nvPicPr>
        <p:blipFill>
          <a:blip r:embed="rId8"/>
          <a:stretch>
            <a:fillRect/>
          </a:stretch>
        </p:blipFill>
        <p:spPr>
          <a:xfrm>
            <a:off x="1170940" y="2376805"/>
            <a:ext cx="1270000" cy="1304290"/>
          </a:xfrm>
          <a:prstGeom prst="rect">
            <a:avLst/>
          </a:prstGeom>
        </p:spPr>
      </p:pic>
      <p:pic>
        <p:nvPicPr>
          <p:cNvPr id="16" name="图片 15"/>
          <p:cNvPicPr>
            <a:picLocks noChangeAspect="1"/>
          </p:cNvPicPr>
          <p:nvPr/>
        </p:nvPicPr>
        <p:blipFill>
          <a:blip r:embed="rId9"/>
          <a:stretch>
            <a:fillRect/>
          </a:stretch>
        </p:blipFill>
        <p:spPr>
          <a:xfrm>
            <a:off x="3163570" y="2376170"/>
            <a:ext cx="1261745" cy="1304290"/>
          </a:xfrm>
          <a:prstGeom prst="rect">
            <a:avLst/>
          </a:prstGeom>
        </p:spPr>
      </p:pic>
      <p:sp>
        <p:nvSpPr>
          <p:cNvPr id="21" name="文本框 20"/>
          <p:cNvSpPr txBox="1"/>
          <p:nvPr/>
        </p:nvSpPr>
        <p:spPr>
          <a:xfrm>
            <a:off x="1231265" y="1464945"/>
            <a:ext cx="1205230" cy="706755"/>
          </a:xfrm>
          <a:prstGeom prst="rect">
            <a:avLst/>
          </a:prstGeom>
          <a:noFill/>
        </p:spPr>
        <p:txBody>
          <a:bodyPr wrap="square" rtlCol="0">
            <a:sp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（hénɡ）</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横</a:t>
            </a:r>
          </a:p>
        </p:txBody>
      </p:sp>
      <p:sp>
        <p:nvSpPr>
          <p:cNvPr id="22" name="文本框 21"/>
          <p:cNvSpPr txBox="1"/>
          <p:nvPr/>
        </p:nvSpPr>
        <p:spPr>
          <a:xfrm>
            <a:off x="3342005" y="1464945"/>
            <a:ext cx="1066800" cy="706755"/>
          </a:xfrm>
          <a:prstGeom prst="rect">
            <a:avLst/>
          </a:prstGeom>
          <a:noFill/>
        </p:spPr>
        <p:txBody>
          <a:bodyPr wrap="square" rtlCol="0" anchor="t">
            <a:sp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（shù）</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竖</a:t>
            </a:r>
          </a:p>
        </p:txBody>
      </p:sp>
      <p:sp>
        <p:nvSpPr>
          <p:cNvPr id="23" name="文本框 22"/>
          <p:cNvSpPr txBox="1"/>
          <p:nvPr/>
        </p:nvSpPr>
        <p:spPr>
          <a:xfrm>
            <a:off x="5299075" y="1464945"/>
            <a:ext cx="1066800" cy="706755"/>
          </a:xfrm>
          <a:prstGeom prst="rect">
            <a:avLst/>
          </a:prstGeom>
          <a:noFill/>
        </p:spPr>
        <p:txBody>
          <a:bodyPr wrap="square" rtlCol="0" anchor="t">
            <a:sp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（piě）</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撇</a:t>
            </a:r>
          </a:p>
        </p:txBody>
      </p:sp>
      <p:pic>
        <p:nvPicPr>
          <p:cNvPr id="2" name="图片 1"/>
          <p:cNvPicPr>
            <a:picLocks noChangeAspect="1"/>
          </p:cNvPicPr>
          <p:nvPr userDrawn="1">
            <p:custDataLst>
              <p:tags r:id="rId2"/>
            </p:custDataLst>
          </p:nvPr>
        </p:nvPicPr>
        <p:blipFill>
          <a:blip r:embed="rId10"/>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P spid="12" grpId="0"/>
      <p:bldP spid="12" grpId="1"/>
      <p:bldP spid="13" grpId="0" bldLvl="0" animBg="1"/>
      <p:bldP spid="13" grpId="1" animBg="1"/>
      <p:bldP spid="14" grpId="0"/>
      <p:bldP spid="14" grpId="1"/>
      <p:bldP spid="21" grpId="0"/>
      <p:bldP spid="21" grpId="1"/>
      <p:bldP spid="22" grpId="0"/>
      <p:bldP spid="22" grpId="1"/>
      <p:bldP spid="23" grpId="0"/>
      <p:bldP spid="2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330" y="343535"/>
            <a:ext cx="5593080" cy="709295"/>
          </a:xfrm>
        </p:spPr>
        <p:txBody>
          <a:bodyPr>
            <a:normAutofit/>
          </a:bodyPr>
          <a:lstStyle/>
          <a:p>
            <a:r>
              <a:rPr lang="zh-CN" altLang="en-US" sz="2800">
                <a:latin typeface="微软雅黑" panose="020B0503020204020204" charset="-122"/>
                <a:ea typeface="微软雅黑" panose="020B0503020204020204" charset="-122"/>
                <a:cs typeface="宋体" panose="02010600030101010101" pitchFamily="2" charset="-122"/>
              </a:rPr>
              <a:t>偏误类型（</a:t>
            </a:r>
            <a:r>
              <a:rPr lang="en-US" altLang="zh-CN" sz="2800">
                <a:latin typeface="微软雅黑" panose="020B0503020204020204" charset="-122"/>
                <a:ea typeface="微软雅黑" panose="020B0503020204020204" charset="-122"/>
                <a:cs typeface="宋体" panose="02010600030101010101" pitchFamily="2" charset="-122"/>
              </a:rPr>
              <a:t>Bia</a:t>
            </a:r>
            <a:r>
              <a:rPr lang="zh-CN" altLang="en-US" sz="2800">
                <a:latin typeface="微软雅黑" panose="020B0503020204020204" charset="-122"/>
                <a:ea typeface="微软雅黑" panose="020B0503020204020204" charset="-122"/>
                <a:cs typeface="宋体" panose="02010600030101010101" pitchFamily="2" charset="-122"/>
              </a:rPr>
              <a:t> type）</a:t>
            </a:r>
            <a:endParaRPr lang="zh-CN" altLang="en-US"/>
          </a:p>
        </p:txBody>
      </p:sp>
      <p:pic>
        <p:nvPicPr>
          <p:cNvPr id="33" name="图片 10"/>
          <p:cNvPicPr>
            <a:picLocks noGrp="1" noChangeAspect="1"/>
          </p:cNvPicPr>
          <p:nvPr>
            <p:ph idx="1"/>
          </p:nvPr>
        </p:nvPicPr>
        <p:blipFill>
          <a:blip r:embed="rId4"/>
          <a:srcRect t="41145" b="-416"/>
          <a:stretch>
            <a:fillRect/>
          </a:stretch>
        </p:blipFill>
        <p:spPr>
          <a:xfrm>
            <a:off x="1477645" y="2161540"/>
            <a:ext cx="2421255" cy="954405"/>
          </a:xfrm>
          <a:prstGeom prst="rect">
            <a:avLst/>
          </a:prstGeom>
          <a:noFill/>
          <a:ln>
            <a:noFill/>
          </a:ln>
        </p:spPr>
      </p:pic>
      <p:pic>
        <p:nvPicPr>
          <p:cNvPr id="41" name="图片 12"/>
          <p:cNvPicPr>
            <a:picLocks noChangeAspect="1"/>
          </p:cNvPicPr>
          <p:nvPr/>
        </p:nvPicPr>
        <p:blipFill>
          <a:blip r:embed="rId5"/>
          <a:stretch>
            <a:fillRect/>
          </a:stretch>
        </p:blipFill>
        <p:spPr>
          <a:xfrm>
            <a:off x="1477645" y="3571240"/>
            <a:ext cx="3618865" cy="1031875"/>
          </a:xfrm>
          <a:prstGeom prst="rect">
            <a:avLst/>
          </a:prstGeom>
          <a:noFill/>
          <a:ln>
            <a:noFill/>
          </a:ln>
        </p:spPr>
      </p:pic>
      <p:pic>
        <p:nvPicPr>
          <p:cNvPr id="37" name="图片 11"/>
          <p:cNvPicPr>
            <a:picLocks noChangeAspect="1"/>
          </p:cNvPicPr>
          <p:nvPr/>
        </p:nvPicPr>
        <p:blipFill>
          <a:blip r:embed="rId6"/>
          <a:stretch>
            <a:fillRect/>
          </a:stretch>
        </p:blipFill>
        <p:spPr>
          <a:xfrm>
            <a:off x="1477645" y="5166360"/>
            <a:ext cx="3462020" cy="1068070"/>
          </a:xfrm>
          <a:prstGeom prst="rect">
            <a:avLst/>
          </a:prstGeom>
          <a:noFill/>
          <a:ln>
            <a:noFill/>
          </a:ln>
        </p:spPr>
      </p:pic>
      <p:pic>
        <p:nvPicPr>
          <p:cNvPr id="101" name="图片 100"/>
          <p:cNvPicPr/>
          <p:nvPr/>
        </p:nvPicPr>
        <p:blipFill>
          <a:blip r:embed="rId7"/>
          <a:stretch>
            <a:fillRect/>
          </a:stretch>
        </p:blipFill>
        <p:spPr>
          <a:xfrm>
            <a:off x="8282305" y="2359660"/>
            <a:ext cx="3024000" cy="3168000"/>
          </a:xfrm>
          <a:prstGeom prst="rect">
            <a:avLst/>
          </a:prstGeom>
          <a:noFill/>
          <a:ln w="9525">
            <a:noFill/>
          </a:ln>
        </p:spPr>
      </p:pic>
      <p:pic>
        <p:nvPicPr>
          <p:cNvPr id="6" name="图片 5"/>
          <p:cNvPicPr>
            <a:picLocks noChangeAspect="1"/>
          </p:cNvPicPr>
          <p:nvPr/>
        </p:nvPicPr>
        <p:blipFill>
          <a:blip r:embed="rId8"/>
          <a:stretch>
            <a:fillRect/>
          </a:stretch>
        </p:blipFill>
        <p:spPr>
          <a:xfrm>
            <a:off x="6607175" y="1990090"/>
            <a:ext cx="982345" cy="999490"/>
          </a:xfrm>
          <a:prstGeom prst="rect">
            <a:avLst/>
          </a:prstGeom>
        </p:spPr>
      </p:pic>
      <p:sp>
        <p:nvSpPr>
          <p:cNvPr id="17" name="文本框 16"/>
          <p:cNvSpPr txBox="1"/>
          <p:nvPr/>
        </p:nvSpPr>
        <p:spPr>
          <a:xfrm>
            <a:off x="6599555" y="1324610"/>
            <a:ext cx="827405" cy="429895"/>
          </a:xfrm>
          <a:prstGeom prst="rect">
            <a:avLst/>
          </a:prstGeom>
          <a:noFill/>
        </p:spPr>
        <p:txBody>
          <a:bodyPr wrap="square" rtlCol="0" anchor="t">
            <a:no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（piě）</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撇</a:t>
            </a:r>
          </a:p>
        </p:txBody>
      </p:sp>
      <p:pic>
        <p:nvPicPr>
          <p:cNvPr id="7" name="图片 6"/>
          <p:cNvPicPr>
            <a:picLocks noChangeAspect="1"/>
          </p:cNvPicPr>
          <p:nvPr/>
        </p:nvPicPr>
        <p:blipFill>
          <a:blip r:embed="rId9"/>
          <a:stretch>
            <a:fillRect/>
          </a:stretch>
        </p:blipFill>
        <p:spPr>
          <a:xfrm>
            <a:off x="6607175" y="3747135"/>
            <a:ext cx="986155" cy="997585"/>
          </a:xfrm>
          <a:prstGeom prst="rect">
            <a:avLst/>
          </a:prstGeom>
        </p:spPr>
      </p:pic>
      <p:sp>
        <p:nvSpPr>
          <p:cNvPr id="8" name="文本框 7"/>
          <p:cNvSpPr txBox="1"/>
          <p:nvPr/>
        </p:nvSpPr>
        <p:spPr>
          <a:xfrm>
            <a:off x="6458585" y="3139440"/>
            <a:ext cx="1123950" cy="548005"/>
          </a:xfrm>
          <a:prstGeom prst="rect">
            <a:avLst/>
          </a:prstGeom>
          <a:noFill/>
        </p:spPr>
        <p:txBody>
          <a:bodyPr wrap="square" rtlCol="0" anchor="t">
            <a:noAutofit/>
          </a:bodyPr>
          <a:lstStyle/>
          <a:p>
            <a:pPr algn="ctr"/>
            <a:r>
              <a:rPr lang="zh-CN" altLang="en-US"/>
              <a:t>（shù tí）</a:t>
            </a:r>
          </a:p>
          <a:p>
            <a:pPr algn="ctr"/>
            <a:r>
              <a:rPr lang="zh-CN" altLang="en-US">
                <a:sym typeface="+mn-ea"/>
              </a:rPr>
              <a:t>竖提</a:t>
            </a:r>
          </a:p>
        </p:txBody>
      </p:sp>
      <p:pic>
        <p:nvPicPr>
          <p:cNvPr id="9" name="图片 8"/>
          <p:cNvPicPr>
            <a:picLocks noChangeAspect="1"/>
          </p:cNvPicPr>
          <p:nvPr/>
        </p:nvPicPr>
        <p:blipFill>
          <a:blip r:embed="rId10"/>
          <a:stretch>
            <a:fillRect/>
          </a:stretch>
        </p:blipFill>
        <p:spPr>
          <a:xfrm>
            <a:off x="6607175" y="5584190"/>
            <a:ext cx="986155" cy="1031240"/>
          </a:xfrm>
          <a:prstGeom prst="rect">
            <a:avLst/>
          </a:prstGeom>
        </p:spPr>
      </p:pic>
      <p:sp>
        <p:nvSpPr>
          <p:cNvPr id="10" name="文本框 9"/>
          <p:cNvSpPr txBox="1"/>
          <p:nvPr/>
        </p:nvSpPr>
        <p:spPr>
          <a:xfrm>
            <a:off x="5943600" y="4857750"/>
            <a:ext cx="2338705" cy="708660"/>
          </a:xfrm>
          <a:prstGeom prst="rect">
            <a:avLst/>
          </a:prstGeom>
          <a:noFill/>
        </p:spPr>
        <p:txBody>
          <a:bodyPr wrap="square" rtlCol="0" anchor="t">
            <a:noAutofit/>
          </a:bodyPr>
          <a:lstStyle/>
          <a:p>
            <a:pPr algn="ctr"/>
            <a:r>
              <a:rPr lang="zh-CN" altLang="en-US"/>
              <a:t>（hénɡ zhé zhé ɡōu）</a:t>
            </a:r>
          </a:p>
          <a:p>
            <a:pPr algn="ctr"/>
            <a:r>
              <a:rPr lang="zh-CN" altLang="en-US">
                <a:sym typeface="+mn-ea"/>
              </a:rPr>
              <a:t>横折折钩</a:t>
            </a:r>
            <a:endParaRPr lang="zh-CN" altLang="en-US"/>
          </a:p>
        </p:txBody>
      </p:sp>
      <p:sp>
        <p:nvSpPr>
          <p:cNvPr id="11" name="文本框 10"/>
          <p:cNvSpPr txBox="1"/>
          <p:nvPr/>
        </p:nvSpPr>
        <p:spPr>
          <a:xfrm>
            <a:off x="1161415" y="1161415"/>
            <a:ext cx="4752975" cy="891540"/>
          </a:xfrm>
          <a:prstGeom prst="rect">
            <a:avLst/>
          </a:prstGeom>
          <a:noFill/>
        </p:spPr>
        <p:txBody>
          <a:bodyPr wrap="square" rtlCol="0">
            <a:spAutoFit/>
          </a:bodyPr>
          <a:lstStyle/>
          <a:p>
            <a:r>
              <a:rPr lang="en-US" altLang="zh-CN" sz="2800" b="1">
                <a:latin typeface="宋体" panose="02010600030101010101" pitchFamily="2" charset="-122"/>
                <a:ea typeface="宋体" panose="02010600030101010101" pitchFamily="2" charset="-122"/>
                <a:cs typeface="宋体" panose="02010600030101010101" pitchFamily="2" charset="-122"/>
              </a:rPr>
              <a:t>1.</a:t>
            </a:r>
            <a:r>
              <a:rPr lang="zh-CN" altLang="en-US" sz="2800" b="1">
                <a:latin typeface="宋体" panose="02010600030101010101" pitchFamily="2" charset="-122"/>
                <a:ea typeface="宋体" panose="02010600030101010101" pitchFamily="2" charset="-122"/>
                <a:cs typeface="宋体" panose="02010600030101010101" pitchFamily="2" charset="-122"/>
              </a:rPr>
              <a:t>笔画错误</a:t>
            </a:r>
          </a:p>
          <a:p>
            <a:r>
              <a:rPr lang="en-US" altLang="zh-CN" sz="2400" b="1">
                <a:latin typeface="宋体" panose="02010600030101010101" pitchFamily="2" charset="-122"/>
                <a:ea typeface="宋体" panose="02010600030101010101" pitchFamily="2" charset="-122"/>
                <a:cs typeface="宋体" panose="02010600030101010101" pitchFamily="2" charset="-122"/>
              </a:rPr>
              <a:t>(stroke error)</a:t>
            </a:r>
          </a:p>
        </p:txBody>
      </p:sp>
      <p:pic>
        <p:nvPicPr>
          <p:cNvPr id="3" name="图片 2"/>
          <p:cNvPicPr>
            <a:picLocks noChangeAspect="1"/>
          </p:cNvPicPr>
          <p:nvPr userDrawn="1">
            <p:custDataLst>
              <p:tags r:id="rId2"/>
            </p:custDataLst>
          </p:nvPr>
        </p:nvPicPr>
        <p:blipFill>
          <a:blip r:embed="rId11"/>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8" grpId="0"/>
      <p:bldP spid="8" grpId="1"/>
      <p:bldP spid="10" grpId="0"/>
      <p:bldP spid="10" grpId="1"/>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
          <p:cNvPicPr>
            <a:picLocks noChangeAspect="1"/>
          </p:cNvPicPr>
          <p:nvPr/>
        </p:nvPicPr>
        <p:blipFill>
          <a:blip r:embed="rId4"/>
          <a:stretch>
            <a:fillRect/>
          </a:stretch>
        </p:blipFill>
        <p:spPr>
          <a:xfrm>
            <a:off x="1443355" y="4124960"/>
            <a:ext cx="3404870" cy="990600"/>
          </a:xfrm>
          <a:prstGeom prst="rect">
            <a:avLst/>
          </a:prstGeom>
          <a:noFill/>
          <a:ln>
            <a:noFill/>
          </a:ln>
        </p:spPr>
      </p:pic>
      <p:pic>
        <p:nvPicPr>
          <p:cNvPr id="55" name="图片 2"/>
          <p:cNvPicPr>
            <a:picLocks noChangeAspect="1"/>
          </p:cNvPicPr>
          <p:nvPr/>
        </p:nvPicPr>
        <p:blipFill>
          <a:blip r:embed="rId5"/>
          <a:stretch>
            <a:fillRect/>
          </a:stretch>
        </p:blipFill>
        <p:spPr>
          <a:xfrm>
            <a:off x="1443355" y="2201545"/>
            <a:ext cx="4497070" cy="1130935"/>
          </a:xfrm>
          <a:prstGeom prst="rect">
            <a:avLst/>
          </a:prstGeom>
          <a:noFill/>
          <a:ln>
            <a:noFill/>
          </a:ln>
        </p:spPr>
      </p:pic>
      <p:pic>
        <p:nvPicPr>
          <p:cNvPr id="102" name="图片 101"/>
          <p:cNvPicPr/>
          <p:nvPr/>
        </p:nvPicPr>
        <p:blipFill>
          <a:blip r:embed="rId6"/>
          <a:stretch>
            <a:fillRect/>
          </a:stretch>
        </p:blipFill>
        <p:spPr>
          <a:xfrm>
            <a:off x="8288020" y="2070100"/>
            <a:ext cx="3024000" cy="3168000"/>
          </a:xfrm>
          <a:prstGeom prst="rect">
            <a:avLst/>
          </a:prstGeom>
          <a:noFill/>
          <a:ln w="9525">
            <a:noFill/>
          </a:ln>
        </p:spPr>
      </p:pic>
      <p:sp>
        <p:nvSpPr>
          <p:cNvPr id="7" name="标题 6"/>
          <p:cNvSpPr>
            <a:spLocks noGrp="1"/>
          </p:cNvSpPr>
          <p:nvPr>
            <p:ph type="title"/>
          </p:nvPr>
        </p:nvSpPr>
        <p:spPr>
          <a:xfrm>
            <a:off x="1032510" y="535940"/>
            <a:ext cx="3455670" cy="973455"/>
          </a:xfrm>
        </p:spPr>
        <p:txBody>
          <a:bodyPr>
            <a:normAutofit fontScale="90000"/>
          </a:bodyPr>
          <a:lstStyle/>
          <a:p>
            <a:r>
              <a:rPr lang="en-US" altLang="zh-CN" sz="3100">
                <a:latin typeface="宋体" panose="02010600030101010101" pitchFamily="2" charset="-122"/>
                <a:ea typeface="宋体" panose="02010600030101010101" pitchFamily="2" charset="-122"/>
                <a:cs typeface="宋体" panose="02010600030101010101" pitchFamily="2" charset="-122"/>
              </a:rPr>
              <a:t>1.</a:t>
            </a:r>
            <a:r>
              <a:rPr lang="zh-CN" altLang="en-US" sz="3100">
                <a:latin typeface="宋体" panose="02010600030101010101" pitchFamily="2" charset="-122"/>
                <a:ea typeface="宋体" panose="02010600030101010101" pitchFamily="2" charset="-122"/>
                <a:cs typeface="宋体" panose="02010600030101010101" pitchFamily="2" charset="-122"/>
              </a:rPr>
              <a:t>笔画错误</a:t>
            </a:r>
            <a:r>
              <a:rPr lang="zh-CN" altLang="en-US" sz="2800">
                <a:latin typeface="宋体" panose="02010600030101010101" pitchFamily="2" charset="-122"/>
                <a:ea typeface="宋体" panose="02010600030101010101" pitchFamily="2" charset="-122"/>
                <a:cs typeface="宋体" panose="02010600030101010101" pitchFamily="2" charset="-122"/>
              </a:rPr>
              <a:t/>
            </a:r>
            <a:br>
              <a:rPr lang="zh-CN" altLang="en-US" sz="2800">
                <a:latin typeface="宋体" panose="02010600030101010101" pitchFamily="2" charset="-122"/>
                <a:ea typeface="宋体" panose="02010600030101010101" pitchFamily="2" charset="-122"/>
                <a:cs typeface="宋体" panose="02010600030101010101" pitchFamily="2" charset="-122"/>
              </a:rPr>
            </a:br>
            <a:r>
              <a:rPr lang="en-US" altLang="zh-CN" sz="2700">
                <a:latin typeface="宋体" panose="02010600030101010101" pitchFamily="2" charset="-122"/>
                <a:ea typeface="宋体" panose="02010600030101010101" pitchFamily="2" charset="-122"/>
                <a:cs typeface="宋体" panose="02010600030101010101" pitchFamily="2" charset="-122"/>
                <a:sym typeface="+mn-ea"/>
              </a:rPr>
              <a:t>(stroke error)</a:t>
            </a:r>
          </a:p>
        </p:txBody>
      </p:sp>
      <p:pic>
        <p:nvPicPr>
          <p:cNvPr id="2" name="图片 1"/>
          <p:cNvPicPr>
            <a:picLocks noChangeAspect="1"/>
          </p:cNvPicPr>
          <p:nvPr/>
        </p:nvPicPr>
        <p:blipFill>
          <a:blip r:embed="rId7"/>
          <a:stretch>
            <a:fillRect/>
          </a:stretch>
        </p:blipFill>
        <p:spPr>
          <a:xfrm>
            <a:off x="6249035" y="2201545"/>
            <a:ext cx="1282065" cy="1304290"/>
          </a:xfrm>
          <a:prstGeom prst="rect">
            <a:avLst/>
          </a:prstGeom>
        </p:spPr>
      </p:pic>
      <p:sp>
        <p:nvSpPr>
          <p:cNvPr id="18" name="文本框 17"/>
          <p:cNvSpPr txBox="1"/>
          <p:nvPr/>
        </p:nvSpPr>
        <p:spPr>
          <a:xfrm>
            <a:off x="6356350" y="1581150"/>
            <a:ext cx="1066800" cy="706755"/>
          </a:xfrm>
          <a:prstGeom prst="rect">
            <a:avLst/>
          </a:prstGeom>
          <a:noFill/>
        </p:spPr>
        <p:txBody>
          <a:bodyPr wrap="square" rtlCol="0" anchor="t">
            <a:sp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（piě）</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撇</a:t>
            </a:r>
          </a:p>
        </p:txBody>
      </p:sp>
      <p:pic>
        <p:nvPicPr>
          <p:cNvPr id="3" name="图片 2"/>
          <p:cNvPicPr>
            <a:picLocks noChangeAspect="1"/>
          </p:cNvPicPr>
          <p:nvPr/>
        </p:nvPicPr>
        <p:blipFill>
          <a:blip r:embed="rId8"/>
          <a:stretch>
            <a:fillRect/>
          </a:stretch>
        </p:blipFill>
        <p:spPr>
          <a:xfrm>
            <a:off x="6249035" y="4234815"/>
            <a:ext cx="1261745" cy="1275715"/>
          </a:xfrm>
          <a:prstGeom prst="rect">
            <a:avLst/>
          </a:prstGeom>
        </p:spPr>
      </p:pic>
      <p:sp>
        <p:nvSpPr>
          <p:cNvPr id="4" name="文本框 3"/>
          <p:cNvSpPr txBox="1"/>
          <p:nvPr/>
        </p:nvSpPr>
        <p:spPr>
          <a:xfrm>
            <a:off x="6154420" y="3599180"/>
            <a:ext cx="1356360" cy="629920"/>
          </a:xfrm>
          <a:prstGeom prst="rect">
            <a:avLst/>
          </a:prstGeom>
          <a:noFill/>
        </p:spPr>
        <p:txBody>
          <a:bodyPr wrap="square" rtlCol="0" anchor="t">
            <a:noAutofit/>
          </a:bodyPr>
          <a:lstStyle/>
          <a:p>
            <a:pPr algn="ctr"/>
            <a:r>
              <a:rPr lang="zh-CN" altLang="en-US"/>
              <a:t>（shù ɡōu）</a:t>
            </a:r>
          </a:p>
          <a:p>
            <a:pPr algn="ctr"/>
            <a:r>
              <a:rPr lang="zh-CN" altLang="en-US">
                <a:sym typeface="+mn-ea"/>
              </a:rPr>
              <a:t>竖钩</a:t>
            </a:r>
          </a:p>
        </p:txBody>
      </p:sp>
      <p:pic>
        <p:nvPicPr>
          <p:cNvPr id="10" name="图片 9"/>
          <p:cNvPicPr>
            <a:picLocks noChangeAspect="1"/>
          </p:cNvPicPr>
          <p:nvPr userDrawn="1">
            <p:custDataLst>
              <p:tags r:id="rId2"/>
            </p:custDataLst>
          </p:nvPr>
        </p:nvPicPr>
        <p:blipFill>
          <a:blip r:embed="rId9"/>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9020" y="608330"/>
            <a:ext cx="2990850" cy="824865"/>
          </a:xfrm>
        </p:spPr>
        <p:txBody>
          <a:bodyPr>
            <a:normAutofit fontScale="90000"/>
          </a:bodyPr>
          <a:lstStyle/>
          <a:p>
            <a:r>
              <a:rPr lang="en-US" altLang="zh-CN" sz="3100">
                <a:latin typeface="宋体" panose="02010600030101010101" pitchFamily="2" charset="-122"/>
                <a:ea typeface="宋体" panose="02010600030101010101" pitchFamily="2" charset="-122"/>
                <a:cs typeface="宋体" panose="02010600030101010101" pitchFamily="2" charset="-122"/>
              </a:rPr>
              <a:t>2.</a:t>
            </a:r>
            <a:r>
              <a:rPr lang="zh-CN" altLang="en-US" sz="3100">
                <a:latin typeface="宋体" panose="02010600030101010101" pitchFamily="2" charset="-122"/>
                <a:ea typeface="宋体" panose="02010600030101010101" pitchFamily="2" charset="-122"/>
                <a:cs typeface="宋体" panose="02010600030101010101" pitchFamily="2" charset="-122"/>
              </a:rPr>
              <a:t>笔画丢失</a:t>
            </a:r>
            <a:r>
              <a:rPr lang="zh-CN" altLang="en-US" sz="2800">
                <a:latin typeface="宋体" panose="02010600030101010101" pitchFamily="2" charset="-122"/>
                <a:ea typeface="宋体" panose="02010600030101010101" pitchFamily="2" charset="-122"/>
                <a:cs typeface="宋体" panose="02010600030101010101" pitchFamily="2" charset="-122"/>
              </a:rPr>
              <a:t/>
            </a:r>
            <a:br>
              <a:rPr lang="zh-CN" altLang="en-US" sz="2800">
                <a:latin typeface="宋体" panose="02010600030101010101" pitchFamily="2" charset="-122"/>
                <a:ea typeface="宋体" panose="02010600030101010101" pitchFamily="2" charset="-122"/>
                <a:cs typeface="宋体" panose="02010600030101010101" pitchFamily="2" charset="-122"/>
              </a:rPr>
            </a:br>
            <a:r>
              <a:rPr lang="zh-CN" altLang="en-US" sz="2700">
                <a:latin typeface="宋体" panose="02010600030101010101" pitchFamily="2" charset="-122"/>
                <a:ea typeface="宋体" panose="02010600030101010101" pitchFamily="2" charset="-122"/>
                <a:cs typeface="宋体" panose="02010600030101010101" pitchFamily="2" charset="-122"/>
              </a:rPr>
              <a:t>（Stroke loss）</a:t>
            </a:r>
          </a:p>
        </p:txBody>
      </p:sp>
      <p:pic>
        <p:nvPicPr>
          <p:cNvPr id="4" name="图片 3"/>
          <p:cNvPicPr>
            <a:picLocks noChangeAspect="1"/>
          </p:cNvPicPr>
          <p:nvPr/>
        </p:nvPicPr>
        <p:blipFill>
          <a:blip r:embed="rId4"/>
          <a:stretch>
            <a:fillRect/>
          </a:stretch>
        </p:blipFill>
        <p:spPr>
          <a:xfrm>
            <a:off x="1459230" y="2462530"/>
            <a:ext cx="3568700" cy="1072515"/>
          </a:xfrm>
          <a:prstGeom prst="rect">
            <a:avLst/>
          </a:prstGeom>
        </p:spPr>
      </p:pic>
      <p:pic>
        <p:nvPicPr>
          <p:cNvPr id="7" name="图片 6"/>
          <p:cNvPicPr>
            <a:picLocks noChangeAspect="1"/>
          </p:cNvPicPr>
          <p:nvPr/>
        </p:nvPicPr>
        <p:blipFill>
          <a:blip r:embed="rId5"/>
          <a:stretch>
            <a:fillRect/>
          </a:stretch>
        </p:blipFill>
        <p:spPr>
          <a:xfrm>
            <a:off x="1459230" y="4173220"/>
            <a:ext cx="3912235" cy="1062355"/>
          </a:xfrm>
          <a:prstGeom prst="rect">
            <a:avLst/>
          </a:prstGeom>
        </p:spPr>
      </p:pic>
      <p:pic>
        <p:nvPicPr>
          <p:cNvPr id="10" name="图片 9"/>
          <p:cNvPicPr/>
          <p:nvPr/>
        </p:nvPicPr>
        <p:blipFill>
          <a:blip r:embed="rId6"/>
          <a:stretch>
            <a:fillRect/>
          </a:stretch>
        </p:blipFill>
        <p:spPr>
          <a:xfrm>
            <a:off x="8260715" y="2067560"/>
            <a:ext cx="3024000" cy="3168000"/>
          </a:xfrm>
          <a:prstGeom prst="rect">
            <a:avLst/>
          </a:prstGeom>
          <a:noFill/>
          <a:ln w="9525">
            <a:noFill/>
          </a:ln>
        </p:spPr>
      </p:pic>
      <p:pic>
        <p:nvPicPr>
          <p:cNvPr id="6" name="图片 5"/>
          <p:cNvPicPr>
            <a:picLocks noChangeAspect="1"/>
          </p:cNvPicPr>
          <p:nvPr/>
        </p:nvPicPr>
        <p:blipFill>
          <a:blip r:embed="rId7"/>
          <a:stretch>
            <a:fillRect/>
          </a:stretch>
        </p:blipFill>
        <p:spPr>
          <a:xfrm>
            <a:off x="6132830" y="2301240"/>
            <a:ext cx="1137920" cy="1157605"/>
          </a:xfrm>
          <a:prstGeom prst="rect">
            <a:avLst/>
          </a:prstGeom>
        </p:spPr>
      </p:pic>
      <p:sp>
        <p:nvSpPr>
          <p:cNvPr id="17" name="文本框 16"/>
          <p:cNvSpPr txBox="1"/>
          <p:nvPr/>
        </p:nvSpPr>
        <p:spPr>
          <a:xfrm>
            <a:off x="6287770" y="1727200"/>
            <a:ext cx="827405" cy="429895"/>
          </a:xfrm>
          <a:prstGeom prst="rect">
            <a:avLst/>
          </a:prstGeom>
          <a:noFill/>
        </p:spPr>
        <p:txBody>
          <a:bodyPr wrap="square" rtlCol="0" anchor="t">
            <a:no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（piě）</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撇</a:t>
            </a:r>
          </a:p>
        </p:txBody>
      </p:sp>
      <p:pic>
        <p:nvPicPr>
          <p:cNvPr id="3" name="图片 2"/>
          <p:cNvPicPr>
            <a:picLocks noChangeAspect="1"/>
          </p:cNvPicPr>
          <p:nvPr/>
        </p:nvPicPr>
        <p:blipFill>
          <a:blip r:embed="rId7"/>
          <a:stretch>
            <a:fillRect/>
          </a:stretch>
        </p:blipFill>
        <p:spPr>
          <a:xfrm>
            <a:off x="6132830" y="4328795"/>
            <a:ext cx="1137920" cy="1157605"/>
          </a:xfrm>
          <a:prstGeom prst="rect">
            <a:avLst/>
          </a:prstGeom>
        </p:spPr>
      </p:pic>
      <p:sp>
        <p:nvSpPr>
          <p:cNvPr id="5" name="文本框 4"/>
          <p:cNvSpPr txBox="1"/>
          <p:nvPr/>
        </p:nvSpPr>
        <p:spPr>
          <a:xfrm>
            <a:off x="6287770" y="3679190"/>
            <a:ext cx="827405" cy="429895"/>
          </a:xfrm>
          <a:prstGeom prst="rect">
            <a:avLst/>
          </a:prstGeom>
          <a:noFill/>
        </p:spPr>
        <p:txBody>
          <a:bodyPr wrap="square" rtlCol="0" anchor="t">
            <a:no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（piě）</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撇</a:t>
            </a:r>
          </a:p>
        </p:txBody>
      </p:sp>
      <p:pic>
        <p:nvPicPr>
          <p:cNvPr id="8" name="图片 7"/>
          <p:cNvPicPr>
            <a:picLocks noChangeAspect="1"/>
          </p:cNvPicPr>
          <p:nvPr userDrawn="1">
            <p:custDataLst>
              <p:tags r:id="rId2"/>
            </p:custDataLst>
          </p:nvPr>
        </p:nvPicPr>
        <p:blipFill>
          <a:blip r:embed="rId8"/>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p:cNvPicPr>
            <a:picLocks noChangeAspect="1"/>
          </p:cNvPicPr>
          <p:nvPr/>
        </p:nvPicPr>
        <p:blipFill>
          <a:blip r:embed="rId4"/>
          <a:stretch>
            <a:fillRect/>
          </a:stretch>
        </p:blipFill>
        <p:spPr>
          <a:xfrm>
            <a:off x="1421130" y="2363470"/>
            <a:ext cx="2842260" cy="1057275"/>
          </a:xfrm>
          <a:prstGeom prst="rect">
            <a:avLst/>
          </a:prstGeom>
          <a:noFill/>
          <a:ln>
            <a:noFill/>
          </a:ln>
        </p:spPr>
      </p:pic>
      <p:pic>
        <p:nvPicPr>
          <p:cNvPr id="5" name="图片 17"/>
          <p:cNvPicPr>
            <a:picLocks noChangeAspect="1"/>
          </p:cNvPicPr>
          <p:nvPr/>
        </p:nvPicPr>
        <p:blipFill>
          <a:blip r:embed="rId5"/>
          <a:stretch>
            <a:fillRect/>
          </a:stretch>
        </p:blipFill>
        <p:spPr>
          <a:xfrm>
            <a:off x="1421130" y="4277995"/>
            <a:ext cx="2216150" cy="1090295"/>
          </a:xfrm>
          <a:prstGeom prst="rect">
            <a:avLst/>
          </a:prstGeom>
          <a:noFill/>
          <a:ln>
            <a:noFill/>
          </a:ln>
        </p:spPr>
      </p:pic>
      <p:sp>
        <p:nvSpPr>
          <p:cNvPr id="6" name="标题 5"/>
          <p:cNvSpPr>
            <a:spLocks noGrp="1"/>
          </p:cNvSpPr>
          <p:nvPr>
            <p:ph type="title"/>
          </p:nvPr>
        </p:nvSpPr>
        <p:spPr>
          <a:xfrm>
            <a:off x="979170" y="608330"/>
            <a:ext cx="3968750" cy="897890"/>
          </a:xfrm>
        </p:spPr>
        <p:txBody>
          <a:bodyPr>
            <a:normAutofit fontScale="90000"/>
          </a:bodyPr>
          <a:lstStyle/>
          <a:p>
            <a:r>
              <a:rPr lang="en-US" altLang="zh-CN" sz="3100">
                <a:latin typeface="宋体" panose="02010600030101010101" pitchFamily="2" charset="-122"/>
                <a:ea typeface="宋体" panose="02010600030101010101" pitchFamily="2" charset="-122"/>
                <a:cs typeface="宋体" panose="02010600030101010101" pitchFamily="2" charset="-122"/>
              </a:rPr>
              <a:t>2.</a:t>
            </a:r>
            <a:r>
              <a:rPr lang="zh-CN" altLang="en-US" sz="3100">
                <a:latin typeface="宋体" panose="02010600030101010101" pitchFamily="2" charset="-122"/>
                <a:ea typeface="宋体" panose="02010600030101010101" pitchFamily="2" charset="-122"/>
                <a:cs typeface="宋体" panose="02010600030101010101" pitchFamily="2" charset="-122"/>
              </a:rPr>
              <a:t>笔画丢失</a:t>
            </a:r>
            <a:r>
              <a:rPr lang="zh-CN" altLang="en-US" sz="2800">
                <a:latin typeface="宋体" panose="02010600030101010101" pitchFamily="2" charset="-122"/>
                <a:ea typeface="宋体" panose="02010600030101010101" pitchFamily="2" charset="-122"/>
                <a:cs typeface="宋体" panose="02010600030101010101" pitchFamily="2" charset="-122"/>
              </a:rPr>
              <a:t/>
            </a:r>
            <a:br>
              <a:rPr lang="zh-CN" altLang="en-US" sz="2800">
                <a:latin typeface="宋体" panose="02010600030101010101" pitchFamily="2" charset="-122"/>
                <a:ea typeface="宋体" panose="02010600030101010101" pitchFamily="2" charset="-122"/>
                <a:cs typeface="宋体" panose="02010600030101010101" pitchFamily="2" charset="-122"/>
              </a:rPr>
            </a:br>
            <a:r>
              <a:rPr lang="zh-CN" altLang="en-US" sz="2700">
                <a:latin typeface="宋体" panose="02010600030101010101" pitchFamily="2" charset="-122"/>
                <a:ea typeface="宋体" panose="02010600030101010101" pitchFamily="2" charset="-122"/>
                <a:cs typeface="宋体" panose="02010600030101010101" pitchFamily="2" charset="-122"/>
              </a:rPr>
              <a:t>（Stroke loss）</a:t>
            </a:r>
          </a:p>
        </p:txBody>
      </p:sp>
      <p:pic>
        <p:nvPicPr>
          <p:cNvPr id="103" name="图片 102"/>
          <p:cNvPicPr/>
          <p:nvPr/>
        </p:nvPicPr>
        <p:blipFill>
          <a:blip r:embed="rId6"/>
          <a:stretch>
            <a:fillRect/>
          </a:stretch>
        </p:blipFill>
        <p:spPr>
          <a:xfrm>
            <a:off x="8118475" y="2363470"/>
            <a:ext cx="3024000" cy="3168000"/>
          </a:xfrm>
          <a:prstGeom prst="rect">
            <a:avLst/>
          </a:prstGeom>
          <a:noFill/>
          <a:ln w="9525">
            <a:noFill/>
          </a:ln>
        </p:spPr>
      </p:pic>
      <p:pic>
        <p:nvPicPr>
          <p:cNvPr id="3" name="图片 2"/>
          <p:cNvPicPr>
            <a:picLocks noChangeAspect="1"/>
          </p:cNvPicPr>
          <p:nvPr/>
        </p:nvPicPr>
        <p:blipFill>
          <a:blip r:embed="rId7"/>
          <a:stretch>
            <a:fillRect/>
          </a:stretch>
        </p:blipFill>
        <p:spPr>
          <a:xfrm>
            <a:off x="5532755" y="2230755"/>
            <a:ext cx="1156335" cy="1188085"/>
          </a:xfrm>
          <a:prstGeom prst="rect">
            <a:avLst/>
          </a:prstGeom>
        </p:spPr>
      </p:pic>
      <p:sp>
        <p:nvSpPr>
          <p:cNvPr id="11" name="文本框 10"/>
          <p:cNvSpPr txBox="1"/>
          <p:nvPr/>
        </p:nvSpPr>
        <p:spPr>
          <a:xfrm>
            <a:off x="5483860" y="1493520"/>
            <a:ext cx="1205230" cy="706755"/>
          </a:xfrm>
          <a:prstGeom prst="rect">
            <a:avLst/>
          </a:prstGeom>
          <a:noFill/>
        </p:spPr>
        <p:txBody>
          <a:bodyPr wrap="square" rtlCol="0">
            <a:sp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（hénɡ）</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横</a:t>
            </a:r>
          </a:p>
        </p:txBody>
      </p:sp>
      <p:pic>
        <p:nvPicPr>
          <p:cNvPr id="10" name="图片 9"/>
          <p:cNvPicPr>
            <a:picLocks noChangeAspect="1"/>
          </p:cNvPicPr>
          <p:nvPr/>
        </p:nvPicPr>
        <p:blipFill>
          <a:blip r:embed="rId8"/>
          <a:stretch>
            <a:fillRect/>
          </a:stretch>
        </p:blipFill>
        <p:spPr>
          <a:xfrm>
            <a:off x="5522595" y="4277995"/>
            <a:ext cx="1166495" cy="1179830"/>
          </a:xfrm>
          <a:prstGeom prst="rect">
            <a:avLst/>
          </a:prstGeom>
        </p:spPr>
      </p:pic>
      <p:sp>
        <p:nvSpPr>
          <p:cNvPr id="20" name="文本框 19"/>
          <p:cNvSpPr txBox="1"/>
          <p:nvPr/>
        </p:nvSpPr>
        <p:spPr>
          <a:xfrm>
            <a:off x="5469890" y="3644900"/>
            <a:ext cx="1219200" cy="706755"/>
          </a:xfrm>
          <a:prstGeom prst="rect">
            <a:avLst/>
          </a:prstGeom>
          <a:noFill/>
        </p:spPr>
        <p:txBody>
          <a:bodyPr wrap="square" rtlCol="0" anchor="t">
            <a:spAutoFit/>
          </a:body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（diǎn）</a:t>
            </a:r>
          </a:p>
          <a:p>
            <a:pPr algn="ctr"/>
            <a:r>
              <a:rPr lang="zh-CN" altLang="en-US" sz="2000" b="1">
                <a:latin typeface="宋体" panose="02010600030101010101" pitchFamily="2" charset="-122"/>
                <a:ea typeface="宋体" panose="02010600030101010101" pitchFamily="2" charset="-122"/>
                <a:cs typeface="宋体" panose="02010600030101010101" pitchFamily="2" charset="-122"/>
                <a:sym typeface="+mn-ea"/>
              </a:rPr>
              <a:t>点</a:t>
            </a:r>
          </a:p>
        </p:txBody>
      </p:sp>
      <p:pic>
        <p:nvPicPr>
          <p:cNvPr id="2" name="图片 1"/>
          <p:cNvPicPr>
            <a:picLocks noChangeAspect="1"/>
          </p:cNvPicPr>
          <p:nvPr userDrawn="1">
            <p:custDataLst>
              <p:tags r:id="rId2"/>
            </p:custDataLst>
          </p:nvPr>
        </p:nvPicPr>
        <p:blipFill>
          <a:blip r:embed="rId9"/>
          <a:stretch>
            <a:fillRect/>
          </a:stretch>
        </p:blipFill>
        <p:spPr>
          <a:xfrm>
            <a:off x="0" y="4858339"/>
            <a:ext cx="2042337" cy="1999661"/>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0" grpId="0"/>
      <p:bldP spid="20" grpId="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TcxNjhkOTZmZDgwOGI4NzNhODIwZWM5YjI3NTZiZDUifQ=="/>
  <p:tag name="KSO_WPP_MARK_KEY" val="2f0016b2-057b-4d97-9db7-eae8b480bc7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SLIDE_BACKGROUND_TYPE" val="frame"/>
  <p:tag name="KSO_WM_SLIDE_BK_DARK_LIGHT" val="2"/>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SLIDE_BACKGROUND_TYPE" val="frame"/>
  <p:tag name="KSO_WM_SLIDE_BK_DARK_LIGHT" val="2"/>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 name="KSO_WM_SLIDE_BACKGROUND_TYPE" val="leftRight"/>
  <p:tag name="KSO_WM_SLIDE_BK_DARK_LIGHT" val="2"/>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4*i*2"/>
  <p:tag name="KSO_WM_UNIT_LAYERLEVEL" val="1"/>
  <p:tag name="KSO_WM_TAG_VERSION" val="1.0"/>
  <p:tag name="KSO_WM_BEAUTIFY_FLAG" val="#wm#"/>
  <p:tag name="KSO_WM_SLIDE_BACKGROUND_TYPE" val="leftRight"/>
  <p:tag name="KSO_WM_SLIDE_BK_DARK_LIGHT" val="2"/>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 name="KSO_WM_SLIDE_BK_DARK_LIGHT" val="2"/>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5*i*2"/>
  <p:tag name="KSO_WM_UNIT_LAYERLEVEL" val="1"/>
  <p:tag name="KSO_WM_TAG_VERSION" val="1.0"/>
  <p:tag name="KSO_WM_BEAUTIFY_FLAG" val="#wm#"/>
  <p:tag name="KSO_WM_SLIDE_BACKGROUND_TYPE" val="topBottom"/>
  <p:tag name="KSO_WM_SLIDE_BK_DARK_LIGHT" val="2"/>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6*i*2"/>
  <p:tag name="KSO_WM_UNIT_LAYERLEVEL" val="1"/>
  <p:tag name="KSO_WM_TAG_VERSION" val="1.0"/>
  <p:tag name="KSO_WM_BEAUTIFY_FLAG" val="#wm#"/>
  <p:tag name="KSO_WM_SLIDE_BACKGROUND_TYPE" val="bottomTop"/>
  <p:tag name="KSO_WM_SLIDE_BK_DARK_LIGHT" val="2"/>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 name="KSO_WM_SLIDE_BACKGROUND_TYPE" val="bottomTop"/>
  <p:tag name="KSO_WM_SLIDE_BK_DARK_LIGHT" val="2"/>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 name="KSO_WM_SLIDE_BACKGROUND_TYPE" val="navigation"/>
  <p:tag name="KSO_WM_SLIDE_BK_DARK_LIGHT" val="2"/>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7*i*2"/>
  <p:tag name="KSO_WM_UNIT_LAYERLEVEL" val="1"/>
  <p:tag name="KSO_WM_TAG_VERSION" val="1.0"/>
  <p:tag name="KSO_WM_BEAUTIFY_FLAG" val="#wm#"/>
  <p:tag name="KSO_WM_SLIDE_BACKGROUND_TYPE" val="navigation"/>
  <p:tag name="KSO_WM_SLIDE_BK_DARK_LIGHT" val="2"/>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2"/>
</p:tagLst>
</file>

<file path=ppt/tags/tag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8*i*2"/>
  <p:tag name="KSO_WM_UNIT_LAYERLEVEL" val="1"/>
  <p:tag name="KSO_WM_TAG_VERSION" val="1.0"/>
  <p:tag name="KSO_WM_BEAUTIFY_FLAG" val="#wm#"/>
  <p:tag name="KSO_WM_SLIDE_BACKGROUND_TYPE" val="belt"/>
  <p:tag name="KSO_WM_SLIDE_BK_DARK_LIGHT" val="2"/>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0254"/>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0254"/>
</p:tagLst>
</file>

<file path=ppt/tags/tag2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5.xml><?xml version="1.0" encoding="utf-8"?>
<p:tagLst xmlns:a="http://schemas.openxmlformats.org/drawingml/2006/main" xmlns:r="http://schemas.openxmlformats.org/officeDocument/2006/relationships" xmlns:p="http://schemas.openxmlformats.org/presentationml/2006/main">
  <p:tag name="KSO_WM_UNIT_SHOW_EDIT_AREA_INDICATION" val="0"/>
  <p:tag name="KSO_WM_TEMPLATE_THUMBS_INDEX" val="1、5、6、7、10、13、14"/>
  <p:tag name="KSO_WM_TEMPLATE_SUBCATEGORY" val="0"/>
  <p:tag name="KSO_WM_TAG_VERSION" val="1.0"/>
  <p:tag name="KSO_WM_BEAUTIFY_FLAG" val="#wm#"/>
  <p:tag name="KSO_WM_TEMPLATE_CATEGORY" val="custom"/>
  <p:tag name="KSO_WM_TEMPLATE_INDEX" val="20200254"/>
  <p:tag name="KSO_WM_TEMPLATE_MASTER_TYPE" val="1"/>
  <p:tag name="KSO_WM_TEMPLATE_COLOR_TYPE" val="1"/>
  <p:tag name="KSO_WM_TEMPLATE_MASTER_THUMB_INDEX" val="12"/>
</p:tagLst>
</file>

<file path=ppt/tags/tag2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2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3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3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SLIDE_BACKGROUND_TYPE" val="frame"/>
  <p:tag name="KSO_WM_SLIDE_BK_DARK_LIGHT" val="2"/>
</p:tagLst>
</file>

<file path=ppt/tags/tag3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SLIDE_BACKGROUND_TYPE" val="frame"/>
  <p:tag name="KSO_WM_SLIDE_BK_DARK_LIGHT" val="2"/>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 name="KSO_WM_SLIDE_BACKGROUND_TYPE" val="leftRight"/>
  <p:tag name="KSO_WM_SLIDE_BK_DARK_LIGHT" val="2"/>
</p:tagLst>
</file>

<file path=ppt/tags/tag3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4*i*2"/>
  <p:tag name="KSO_WM_UNIT_LAYERLEVEL" val="1"/>
  <p:tag name="KSO_WM_TAG_VERSION" val="1.0"/>
  <p:tag name="KSO_WM_BEAUTIFY_FLAG" val="#wm#"/>
  <p:tag name="KSO_WM_SLIDE_BACKGROUND_TYPE" val="leftRight"/>
  <p:tag name="KSO_WM_SLIDE_BK_DARK_LIGHT" val="2"/>
</p:tagLst>
</file>

<file path=ppt/tags/tag3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 name="KSO_WM_SLIDE_BK_DARK_LIGHT" val="2"/>
</p:tagLst>
</file>

<file path=ppt/tags/tag3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5*i*2"/>
  <p:tag name="KSO_WM_UNIT_LAYERLEVEL" val="1"/>
  <p:tag name="KSO_WM_TAG_VERSION" val="1.0"/>
  <p:tag name="KSO_WM_BEAUTIFY_FLAG" val="#wm#"/>
  <p:tag name="KSO_WM_SLIDE_BACKGROUND_TYPE" val="topBottom"/>
  <p:tag name="KSO_WM_SLIDE_BK_DARK_LIGHT" val="2"/>
</p:tagLst>
</file>

<file path=ppt/tags/tag3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6*i*2"/>
  <p:tag name="KSO_WM_UNIT_LAYERLEVEL" val="1"/>
  <p:tag name="KSO_WM_TAG_VERSION" val="1.0"/>
  <p:tag name="KSO_WM_BEAUTIFY_FLAG" val="#wm#"/>
  <p:tag name="KSO_WM_SLIDE_BACKGROUND_TYPE" val="bottomTop"/>
  <p:tag name="KSO_WM_SLIDE_BK_DARK_LIGHT" val="2"/>
</p:tagLst>
</file>

<file path=ppt/tags/tag3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 name="KSO_WM_SLIDE_BACKGROUND_TYPE" val="bottomTop"/>
  <p:tag name="KSO_WM_SLIDE_BK_DARK_LIGHT" val="2"/>
</p:tagLst>
</file>

<file path=ppt/tags/tag3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3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 name="KSO_WM_SLIDE_BACKGROUND_TYPE" val="navigation"/>
  <p:tag name="KSO_WM_SLIDE_BK_DARK_LIGHT" val="2"/>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7*i*2"/>
  <p:tag name="KSO_WM_UNIT_LAYERLEVEL" val="1"/>
  <p:tag name="KSO_WM_TAG_VERSION" val="1.0"/>
  <p:tag name="KSO_WM_BEAUTIFY_FLAG" val="#wm#"/>
  <p:tag name="KSO_WM_SLIDE_BACKGROUND_TYPE" val="navigation"/>
  <p:tag name="KSO_WM_SLIDE_BK_DARK_LIGHT" val="2"/>
</p:tagLst>
</file>

<file path=ppt/tags/tag3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3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2"/>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8*i*2"/>
  <p:tag name="KSO_WM_UNIT_LAYERLEVEL" val="1"/>
  <p:tag name="KSO_WM_TAG_VERSION" val="1.0"/>
  <p:tag name="KSO_WM_BEAUTIFY_FLAG" val="#wm#"/>
  <p:tag name="KSO_WM_SLIDE_BACKGROUND_TYPE" val="belt"/>
  <p:tag name="KSO_WM_SLIDE_BK_DARK_LIGHT" val="2"/>
</p:tagLst>
</file>

<file path=ppt/tags/tag3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56.xml><?xml version="1.0" encoding="utf-8"?>
<p:tagLst xmlns:a="http://schemas.openxmlformats.org/drawingml/2006/main" xmlns:r="http://schemas.openxmlformats.org/officeDocument/2006/relationships" xmlns:p="http://schemas.openxmlformats.org/presentationml/2006/main">
  <p:tag name="KSO_WM_SLIDE_ID" val="custom20200254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00254"/>
  <p:tag name="KSO_WM_SLIDE_LAYOUT" val="a_b"/>
  <p:tag name="KSO_WM_SLIDE_LAYOUT_CNT" val="1_1"/>
  <p:tag name="KSO_WM_UNIT_SHOW_EDIT_AREA_INDICATION" val="1"/>
  <p:tag name="KSO_WM_TEMPLATE_THUMBS_INDEX" val="1、2、3、5、6、7、10、12、13、14、15"/>
  <p:tag name="KSO_WM_SLIDE_COVER_HASPICTURE" val="2"/>
  <p:tag name="KSO_WM_TEMPLATE_MASTER_THUMB_INDEX" val="12"/>
</p:tagLst>
</file>

<file path=ppt/tags/tag35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200254_1*a*1"/>
  <p:tag name="KSO_WM_TEMPLATE_CATEGORY" val="custom"/>
  <p:tag name="KSO_WM_TEMPLATE_INDEX" val="20200254"/>
  <p:tag name="KSO_WM_UNIT_LAYERLEVEL" val="1"/>
  <p:tag name="KSO_WM_TAG_VERSION" val="1.0"/>
  <p:tag name="KSO_WM_BEAUTIFY_FLAG" val="#wm#"/>
  <p:tag name="KSO_WM_UNIT_PRESET_TEXT" val="春江花月夜"/>
  <p:tag name="KSO_WM_UNIT_ISNUMDGMTITLE" val="0"/>
  <p:tag name="KSO_WM_UNIT_TEXT_FILL_FORE_SCHEMECOLOR_INDEX_BRIGHTNESS" val="0"/>
  <p:tag name="KSO_WM_UNIT_TEXT_FILL_FORE_SCHEMECOLOR_INDEX" val="5"/>
  <p:tag name="KSO_WM_UNIT_TEXT_FILL_TYPE" val="1"/>
</p:tagLst>
</file>

<file path=ppt/tags/tag35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72"/>
  <p:tag name="KSO_WM_UNIT_HIGHLIGHT" val="0"/>
  <p:tag name="KSO_WM_UNIT_COMPATIBLE" val="0"/>
  <p:tag name="KSO_WM_UNIT_DIAGRAM_ISNUMVISUAL" val="0"/>
  <p:tag name="KSO_WM_UNIT_DIAGRAM_ISREFERUNIT" val="0"/>
  <p:tag name="KSO_WM_UNIT_TYPE" val="b"/>
  <p:tag name="KSO_WM_UNIT_INDEX" val="1"/>
  <p:tag name="KSO_WM_UNIT_ID" val="custom20200254_1*b*1"/>
  <p:tag name="KSO_WM_TEMPLATE_CATEGORY" val="custom"/>
  <p:tag name="KSO_WM_TEMPLATE_INDEX" val="20200254"/>
  <p:tag name="KSO_WM_UNIT_LAYERLEVEL" val="1"/>
  <p:tag name="KSO_WM_TAG_VERSION" val="1.0"/>
  <p:tag name="KSO_WM_BEAUTIFY_FLAG" val="#wm#"/>
  <p:tag name="KSO_WM_UNIT_PRESET_TEXT" val="点击此处添加正文，文字是您思想的提炼，请尽量言简意赅的阐述观点。"/>
  <p:tag name="KSO_WM_UNIT_ISNUMDGMTITLE" val="0"/>
  <p:tag name="KSO_WM_UNIT_TEXT_FILL_FORE_SCHEMECOLOR_INDEX_BRIGHTNESS" val="0.25"/>
  <p:tag name="KSO_WM_UNIT_TEXT_FILL_FORE_SCHEMECOLOR_INDEX" val="13"/>
  <p:tag name="KSO_WM_UNIT_TEXT_FILL_TYPE" val="1"/>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8879"/>
  <p:tag name="KSO_WM_SLIDE_ID" val="diagram20218879_2"/>
  <p:tag name="KSO_WM_TEMPLATE_SUBCATEGORY" val="0"/>
  <p:tag name="KSO_WM_TEMPLATE_MASTER_TYPE" val="0"/>
  <p:tag name="KSO_WM_TEMPLATE_COLOR_TYPE" val="1"/>
  <p:tag name="KSO_WM_SLIDE_ITEM_CNT" val="4"/>
  <p:tag name="KSO_WM_SLIDE_INDEX" val="2"/>
  <p:tag name="KSO_WM_DIAGRAM_GROUP_CODE" val="l1-1"/>
  <p:tag name="KSO_WM_SLIDE_DIAGTYPE" val="l"/>
  <p:tag name="KSO_WM_TAG_VERSION" val="1.0"/>
  <p:tag name="KSO_WM_SLIDE_LAYOUT" val="a_l"/>
  <p:tag name="KSO_WM_SLIDE_LAYOUT_CNT" val="1_1"/>
  <p:tag name="KSO_WM_SLIDE_TYPE" val="contents"/>
  <p:tag name="KSO_WM_SLIDE_SUBTYPE" val="diag"/>
  <p:tag name="KSO_WM_SLIDE_BK_DARK_LIGHT" val="2"/>
  <p:tag name="KSO_WM_SLIDE_BACKGROUND_TYPE" val="general"/>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3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8879_2*a*1"/>
  <p:tag name="KSO_WM_TEMPLATE_CATEGORY" val="diagram"/>
  <p:tag name="KSO_WM_TEMPLATE_INDEX" val="20218879"/>
  <p:tag name="KSO_WM_UNIT_LAYERLEVEL" val="1"/>
  <p:tag name="KSO_WM_TAG_VERSION" val="1.0"/>
  <p:tag name="KSO_WM_BEAUTIFY_FLAG" val="#wm#"/>
  <p:tag name="KSO_WM_UNIT_ISCONTENTSTITLE" val="1"/>
  <p:tag name="KSO_WM_UNIT_ISNUMDGMTITLE" val="0"/>
  <p:tag name="KSO_WM_UNIT_PRESET_TEXT" val="CONTENTS"/>
  <p:tag name="KSO_WM_UNIT_NOCLEAR" val="0"/>
  <p:tag name="KSO_WM_UNIT_VALUE" val="6"/>
  <p:tag name="KSO_WM_DIAGRAM_GROUP_CODE" val="l1-1"/>
  <p:tag name="KSO_WM_UNIT_TYPE" val="a"/>
  <p:tag name="KSO_WM_UNIT_INDEX" val="1"/>
  <p:tag name="KSO_WM_UNIT_TEXT_FILL_FORE_SCHEMECOLOR_INDEX_BRIGHTNESS" val="0"/>
  <p:tag name="KSO_WM_UNIT_TEXT_FILL_FORE_SCHEMECOLOR_INDEX" val="5"/>
  <p:tag name="KSO_WM_UNIT_TEXT_FILL_TYPE" val="1"/>
  <p:tag name="KSO_WM_UNIT_USESOURCEFORMAT_APPLY" val="1"/>
</p:tagLst>
</file>

<file path=ppt/tags/tag36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ID" val="diagram20206932_4*l_h_f*1_3_1"/>
  <p:tag name="KSO_WM_TEMPLATE_CATEGORY" val="diagram"/>
  <p:tag name="KSO_WM_TEMPLATE_INDEX" val="20206932"/>
  <p:tag name="KSO_WM_UNIT_LAYERLEVEL" val="1_1_1"/>
  <p:tag name="KSO_WM_TAG_VERSION" val="1.0"/>
  <p:tag name="KSO_WM_UNIT_PRESET_TEXT" val="单击此处输入你的正文，文字是您思想的提炼，请尽量言简意赅的阐述观点。"/>
  <p:tag name="KSO_WM_UNIT_TEXT_FILL_FORE_SCHEMECOLOR_INDEX_BRIGHTNESS" val="0.15"/>
  <p:tag name="KSO_WM_UNIT_TEXT_FILL_FORE_SCHEMECOLOR_INDEX" val="13"/>
  <p:tag name="KSO_WM_UNIT_TEXT_FILL_TYPE" val="1"/>
  <p:tag name="KSO_WM_UNIT_USESOURCEFORMAT_APPLY" val="1"/>
</p:tagLst>
</file>

<file path=ppt/tags/tag3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06932_4*l_i*1_1"/>
  <p:tag name="KSO_WM_TEMPLATE_CATEGORY" val="diagram"/>
  <p:tag name="KSO_WM_TEMPLATE_INDEX" val="20206932"/>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06932_4*l_h_i*1_3_1"/>
  <p:tag name="KSO_WM_TEMPLATE_CATEGORY" val="diagram"/>
  <p:tag name="KSO_WM_TEMPLATE_INDEX" val="20206932"/>
  <p:tag name="KSO_WM_UNIT_LAYERLEVEL" val="1_1_1"/>
  <p:tag name="KSO_WM_TAG_VERSION" val="1.0"/>
  <p:tag name="KSO_WM_UNIT_USESOURCEFORMAT_APPLY" val="1"/>
</p:tagLst>
</file>

<file path=ppt/tags/tag36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ID" val="diagram20206932_4*l_h_f*1_1_1"/>
  <p:tag name="KSO_WM_TEMPLATE_CATEGORY" val="diagram"/>
  <p:tag name="KSO_WM_TEMPLATE_INDEX" val="20206932"/>
  <p:tag name="KSO_WM_UNIT_LAYERLEVEL" val="1_1_1"/>
  <p:tag name="KSO_WM_TAG_VERSION" val="1.0"/>
  <p:tag name="KSO_WM_UNIT_PRESET_TEXT" val="单击此处输入你的正文，文字是您思想的提炼，请尽量言简意赅的阐述观点。"/>
  <p:tag name="KSO_WM_UNIT_TEXT_FILL_FORE_SCHEMECOLOR_INDEX_BRIGHTNESS" val="0.15"/>
  <p:tag name="KSO_WM_UNIT_TEXT_FILL_FORE_SCHEMECOLOR_INDEX" val="13"/>
  <p:tag name="KSO_WM_UNIT_TEXT_FILL_TYPE" val="1"/>
  <p:tag name="KSO_WM_UNIT_USESOURCEFORMAT_APPLY" val="1"/>
</p:tagLst>
</file>

<file path=ppt/tags/tag3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06932_4*l_h_i*1_1_1"/>
  <p:tag name="KSO_WM_TEMPLATE_CATEGORY" val="diagram"/>
  <p:tag name="KSO_WM_TEMPLATE_INDEX" val="20206932"/>
  <p:tag name="KSO_WM_UNIT_LAYERLEVEL" val="1_1_1"/>
  <p:tag name="KSO_WM_TAG_VERSION" val="1.0"/>
  <p:tag name="KSO_WM_UNIT_USESOURCEFORMAT_APPLY" val="1"/>
</p:tagLst>
</file>

<file path=ppt/tags/tag36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ID" val="diagram20206932_4*l_h_f*1_4_1"/>
  <p:tag name="KSO_WM_TEMPLATE_CATEGORY" val="diagram"/>
  <p:tag name="KSO_WM_TEMPLATE_INDEX" val="20206932"/>
  <p:tag name="KSO_WM_UNIT_LAYERLEVEL" val="1_1_1"/>
  <p:tag name="KSO_WM_TAG_VERSION" val="1.0"/>
  <p:tag name="KSO_WM_UNIT_PRESET_TEXT" val="单击此处输入你的正文，文字是您思想的提炼，请尽量言简意赅的阐述观点。"/>
  <p:tag name="KSO_WM_UNIT_TEXT_FILL_FORE_SCHEMECOLOR_INDEX_BRIGHTNESS" val="0.15"/>
  <p:tag name="KSO_WM_UNIT_TEXT_FILL_FORE_SCHEMECOLOR_INDEX" val="13"/>
  <p:tag name="KSO_WM_UNIT_TEXT_FILL_TYPE" val="1"/>
  <p:tag name="KSO_WM_UNIT_USESOURCEFORMAT_APPLY" val="1"/>
</p:tagLst>
</file>

<file path=ppt/tags/tag3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06932_4*l_h_i*1_4_1"/>
  <p:tag name="KSO_WM_TEMPLATE_CATEGORY" val="diagram"/>
  <p:tag name="KSO_WM_TEMPLATE_INDEX" val="20206932"/>
  <p:tag name="KSO_WM_UNIT_LAYERLEVEL" val="1_1_1"/>
  <p:tag name="KSO_WM_TAG_VERSION" val="1.0"/>
  <p:tag name="KSO_WM_UNIT_USESOURCEFORMAT_APPLY" val="1"/>
</p:tagLst>
</file>

<file path=ppt/tags/tag36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ID" val="diagram20206932_4*l_h_f*1_2_1"/>
  <p:tag name="KSO_WM_TEMPLATE_CATEGORY" val="diagram"/>
  <p:tag name="KSO_WM_TEMPLATE_INDEX" val="20206932"/>
  <p:tag name="KSO_WM_UNIT_LAYERLEVEL" val="1_1_1"/>
  <p:tag name="KSO_WM_TAG_VERSION" val="1.0"/>
  <p:tag name="KSO_WM_UNIT_PRESET_TEXT" val="单击此处输入你的正文，文字是您思想的提炼，请尽量言简意赅的阐述观点。"/>
  <p:tag name="KSO_WM_UNIT_TEXT_FILL_FORE_SCHEMECOLOR_INDEX_BRIGHTNESS" val="0.15"/>
  <p:tag name="KSO_WM_UNIT_TEXT_FILL_FORE_SCHEMECOLOR_INDEX" val="13"/>
  <p:tag name="KSO_WM_UNIT_TEXT_FILL_TYPE" val="1"/>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06932_4*l_h_i*1_2_1"/>
  <p:tag name="KSO_WM_TEMPLATE_CATEGORY" val="diagram"/>
  <p:tag name="KSO_WM_TEMPLATE_INDEX" val="20206932"/>
  <p:tag name="KSO_WM_UNIT_LAYERLEVEL" val="1_1_1"/>
  <p:tag name="KSO_WM_TAG_VERSION" val="1.0"/>
  <p:tag name="KSO_WM_UNIT_USESOURCEFORMAT_APPLY" val="1"/>
</p:tagLst>
</file>

<file path=ppt/tags/tag3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7"/>
  <p:tag name="KSO_WM_UNIT_ID" val="diagram20217393_1*i*17"/>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TEXT_FILL_FORE_SCHEMECOLOR_INDEX_BRIGHTNESS" val="0"/>
  <p:tag name="KSO_WM_UNIT_TEXT_FILL_FORE_SCHEMECOLOR_INDEX" val="2"/>
  <p:tag name="KSO_WM_UNIT_TEXT_FILL_TYPE" val="1"/>
  <p:tag name="KSO_WM_UNIT_VALUE" val="0"/>
  <p:tag name="KSO_WM_TEMPLATE_ASSEMBLE_XID" val="606570824054ed1e2fb816aa"/>
  <p:tag name="KSO_WM_TEMPLATE_ASSEMBLE_GROUPID" val="606570824054ed1e2fb816aa"/>
</p:tagLst>
</file>

<file path=ppt/tags/tag3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8"/>
  <p:tag name="KSO_WM_UNIT_ID" val="diagram20217393_1*i*18"/>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TEXT_FILL_FORE_SCHEMECOLOR_INDEX_BRIGHTNESS" val="0"/>
  <p:tag name="KSO_WM_UNIT_TEXT_FILL_FORE_SCHEMECOLOR_INDEX" val="2"/>
  <p:tag name="KSO_WM_UNIT_TEXT_FILL_TYPE" val="1"/>
  <p:tag name="KSO_WM_UNIT_VALUE" val="0"/>
  <p:tag name="KSO_WM_TEMPLATE_ASSEMBLE_XID" val="606570824054ed1e2fb816aa"/>
  <p:tag name="KSO_WM_TEMPLATE_ASSEMBLE_GROUPID" val="606570824054ed1e2fb816aa"/>
</p:tagLst>
</file>

<file path=ppt/tags/tag3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0"/>
  <p:tag name="KSO_WM_UNIT_ID" val="diagram20217393_1*i*20"/>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TEMPLATE_ASSEMBLE_XID" val="606570824054ed1e2fb816aa"/>
  <p:tag name="KSO_WM_TEMPLATE_ASSEMBLE_GROUPID" val="606570824054ed1e2fb816aa"/>
</p:tagLst>
</file>

<file path=ppt/tags/tag3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393_1*i*1"/>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TEMPLATE_ASSEMBLE_XID" val="606570824054ed1e2fb816aa"/>
  <p:tag name="KSO_WM_TEMPLATE_ASSEMBLE_GROUPID" val="606570824054ed1e2fb816aa"/>
</p:tagLst>
</file>

<file path=ppt/tags/tag3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3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393_1*i*2"/>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FILL_FORE_SCHEMECOLOR_INDEX_BRIGHTNESS" val="0"/>
  <p:tag name="KSO_WM_UNIT_FILL_FORE_SCHEMECOLOR_INDEX" val="5"/>
  <p:tag name="KSO_WM_UNIT_FILL_TYPE" val="1"/>
  <p:tag name="KSO_WM_UNIT_VALUE" val="0"/>
  <p:tag name="KSO_WM_TEMPLATE_ASSEMBLE_XID" val="606570824054ed1e2fb816aa"/>
  <p:tag name="KSO_WM_TEMPLATE_ASSEMBLE_GROUPID" val="606570824054ed1e2fb816aa"/>
</p:tagLst>
</file>

<file path=ppt/tags/tag3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393_1*i*3"/>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FILL_FORE_SCHEMECOLOR_INDEX_BRIGHTNESS" val="0"/>
  <p:tag name="KSO_WM_UNIT_FILL_FORE_SCHEMECOLOR_INDEX" val="5"/>
  <p:tag name="KSO_WM_UNIT_FILL_TYPE" val="1"/>
  <p:tag name="KSO_WM_UNIT_VALUE" val="0"/>
  <p:tag name="KSO_WM_TEMPLATE_ASSEMBLE_XID" val="606570824054ed1e2fb816aa"/>
  <p:tag name="KSO_WM_TEMPLATE_ASSEMBLE_GROUPID" val="606570824054ed1e2fb816aa"/>
</p:tagLst>
</file>

<file path=ppt/tags/tag3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393_1*i*4"/>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FILL_FORE_SCHEMECOLOR_INDEX_BRIGHTNESS" val="0"/>
  <p:tag name="KSO_WM_UNIT_FILL_FORE_SCHEMECOLOR_INDEX" val="5"/>
  <p:tag name="KSO_WM_UNIT_FILL_TYPE" val="1"/>
  <p:tag name="KSO_WM_UNIT_VALUE" val="0"/>
  <p:tag name="KSO_WM_TEMPLATE_ASSEMBLE_XID" val="606570824054ed1e2fb816aa"/>
  <p:tag name="KSO_WM_TEMPLATE_ASSEMBLE_GROUPID" val="606570824054ed1e2fb816aa"/>
</p:tagLst>
</file>

<file path=ppt/tags/tag3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7393_1*i*5"/>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 name="KSO_WM_UNIT_VALUE" val="0"/>
  <p:tag name="KSO_WM_TEMPLATE_ASSEMBLE_XID" val="606570824054ed1e2fb816aa"/>
  <p:tag name="KSO_WM_TEMPLATE_ASSEMBLE_GROUPID" val="606570824054ed1e2fb816aa"/>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1"/>
  <p:tag name="KSO_WM_UNIT_ID" val="diagram20217393_1*i*21"/>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70824054ed1e2fb816aa"/>
  <p:tag name="KSO_WM_TEMPLATE_ASSEMBLE_GROUPID" val="606570824054ed1e2fb816aa"/>
</p:tagLst>
</file>

<file path=ppt/tags/tag3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2"/>
  <p:tag name="KSO_WM_UNIT_ID" val="diagram20217393_1*i*22"/>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70824054ed1e2fb816aa"/>
  <p:tag name="KSO_WM_TEMPLATE_ASSEMBLE_GROUPID" val="606570824054ed1e2fb816aa"/>
</p:tagLst>
</file>

<file path=ppt/tags/tag3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3"/>
  <p:tag name="KSO_WM_UNIT_ID" val="diagram20217393_1*i*23"/>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70824054ed1e2fb816aa"/>
  <p:tag name="KSO_WM_TEMPLATE_ASSEMBLE_GROUPID" val="606570824054ed1e2fb816aa"/>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8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4,&quot;width&quot;:1987}"/>
</p:tagLst>
</file>

<file path=ppt/tags/tag38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4,&quot;width&quot;:2019}"/>
</p:tagLst>
</file>

<file path=ppt/tags/tag38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3,&quot;width&quot;:2030}"/>
</p:tagLst>
</file>

<file path=ppt/tags/tag3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8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560,&quot;width&quot;:11098}"/>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0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25,&quot;width&quot;:6490}"/>
</p:tagLst>
</file>

<file path=ppt/tags/tag4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435,&quot;width&quot;:265}"/>
</p:tagLst>
</file>

<file path=ppt/tags/tag4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7393"/>
  <p:tag name="KSO_WM_SLIDE_ID" val="diagram2021739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70"/>
  <p:tag name="KSO_WM_SLIDE_POSITION" val="0*17"/>
  <p:tag name="KSO_WM_TAG_VERSION" val="1.0"/>
  <p:tag name="KSO_WM_SLIDE_LAYOUT" val="a_d"/>
  <p:tag name="KSO_WM_SLIDE_LAYOUT_CNT" val="1_1"/>
  <p:tag name="KSO_WM_SLIDE_CAN_ADD_NAVIGATION" val="1"/>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e214d383dce34166719"/>
  <p:tag name="KSO_WM_CHIP_FILLPROP" val="[[{&quot;text_align&quot;:&quot;lb&quot;,&quot;text_direction&quot;:&quot;horizontal&quot;,&quot;support_big_font&quot;:false,&quot;picture_toward&quot;:0,&quot;picture_dockside&quot;:[],&quot;fill_id&quot;:&quot;57cb550cf250444db0b4ac32a85bbfee&quot;,&quot;fill_align&quot;:&quot;lb&quot;,&quot;chip_types&quot;:[&quot;text&quot;,&quot;header&quot;]},{&quot;text_align&quot;:&quot;lt&quot;,&quot;text_direction&quot;:&quot;horizontal&quot;,&quot;support_big_font&quot;:false,&quot;picture_toward&quot;:0,&quot;picture_dockside&quot;:[],&quot;fill_id&quot;:&quot;0fd6899152de4c8b85f823fc1bc4cc6c&quot;,&quot;fill_align&quot;:&quot;lt&quot;,&quot;chip_types&quot;:[&quot;diagram&quot;,&quot;text&quot;,&quot;picture&quot;,&quot;chart&quot;,&quot;table&quot;]}]]"/>
  <p:tag name="KSO_WM_CHIP_DECFILLPROP" val="[]"/>
  <p:tag name="KSO_WM_SLIDE_LAYOUT_INFO" val="{&quot;backgroundInfo&quot;:[{&quot;bottom&quot;:0,&quot;bottomAbs&quot;:false,&quot;left&quot;:0,&quot;leftAbs&quot;:false,&quot;right&quot;:0,&quot;rightAbs&quot;:false,&quot;top&quot;:0,&quot;topAbs&quot;:false,&quot;type&quot;:&quot;general&quot;}],&quot;id&quot;:&quot;2021-04-01T16:21:14&quot;,&quot;maxSize&quot;:{&quot;size1&quot;:40},&quot;minSize&quot;:{&quot;size1&quot;:31.2},&quot;normalSize&quot;:{&quot;size1&quot;:35.4},&quot;subLayout&quot;:[{&quot;id&quot;:&quot;2021-04-01T16:21:14&quot;,&quot;margin&quot;:{&quot;bottom&quot;:0.8199999928474426,&quot;left&quot;:5.079999923706055,&quot;right&quot;:5.502999782562256,&quot;top&quot;:2.9629998207092285},&quot;type&quot;:0},{&quot;id&quot;:&quot;2021-04-01T16:21:14&quot;,&quot;margin&quot;:{&quot;bottom&quot;:2.997999906539917,&quot;left&quot;:5.079999923706055,&quot;right&quot;:5.502999782562256,&quot;top&quot;:0.0260000042617321},&quot;type&quot;:0}],&quot;type&quot;:0}"/>
  <p:tag name="KSO_WM_CHIP_GROUPID" val="5fd07e214d383dce34166718"/>
  <p:tag name="KSO_WM_SLIDE_BK_DARK_LIGHT" val="2"/>
  <p:tag name="KSO_WM_SLIDE_BACKGROUND_TYPE" val="general"/>
  <p:tag name="KSO_WM_SLIDE_SUPPORT_FEATURE_TYPE" val="0"/>
  <p:tag name="KSO_WM_TEMPLATE_ASSEMBLE_XID" val="606570824054ed1e2fb816aa"/>
  <p:tag name="KSO_WM_TEMPLATE_ASSEMBLE_GROUPID" val="606570824054ed1e2fb816aa"/>
</p:tagLst>
</file>

<file path=ppt/tags/tag4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393_1*i*1"/>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TEMPLATE_ASSEMBLE_XID" val="606570824054ed1e2fb816aa"/>
  <p:tag name="KSO_WM_TEMPLATE_ASSEMBLE_GROUPID" val="606570824054ed1e2fb816aa"/>
</p:tagLst>
</file>

<file path=ppt/tags/tag4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7393_1*i*6"/>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TEMPLATE_ASSEMBLE_XID" val="606570824054ed1e2fb816aa"/>
  <p:tag name="KSO_WM_TEMPLATE_ASSEMBLE_GROUPID" val="606570824054ed1e2fb816aa"/>
</p:tagLst>
</file>

<file path=ppt/tags/tag4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6"/>
  <p:tag name="KSO_WM_UNIT_ID" val="diagram20217393_1*i*16"/>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TEXT_FILL_FORE_SCHEMECOLOR_INDEX_BRIGHTNESS" val="0"/>
  <p:tag name="KSO_WM_UNIT_TEXT_FILL_FORE_SCHEMECOLOR_INDEX" val="2"/>
  <p:tag name="KSO_WM_UNIT_TEXT_FILL_TYPE" val="1"/>
  <p:tag name="KSO_WM_UNIT_VALUE" val="0"/>
  <p:tag name="KSO_WM_TEMPLATE_ASSEMBLE_XID" val="606570824054ed1e2fb816aa"/>
  <p:tag name="KSO_WM_TEMPLATE_ASSEMBLE_GROUPID" val="606570824054ed1e2fb816aa"/>
</p:tagLst>
</file>

<file path=ppt/tags/tag4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7"/>
  <p:tag name="KSO_WM_UNIT_ID" val="diagram20217393_1*i*17"/>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TEXT_FILL_FORE_SCHEMECOLOR_INDEX_BRIGHTNESS" val="0"/>
  <p:tag name="KSO_WM_UNIT_TEXT_FILL_FORE_SCHEMECOLOR_INDEX" val="2"/>
  <p:tag name="KSO_WM_UNIT_TEXT_FILL_TYPE" val="1"/>
  <p:tag name="KSO_WM_UNIT_VALUE" val="0"/>
  <p:tag name="KSO_WM_TEMPLATE_ASSEMBLE_XID" val="606570824054ed1e2fb816aa"/>
  <p:tag name="KSO_WM_TEMPLATE_ASSEMBLE_GROUPID" val="606570824054ed1e2fb816aa"/>
</p:tagLst>
</file>

<file path=ppt/tags/tag4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8"/>
  <p:tag name="KSO_WM_UNIT_ID" val="diagram20217393_1*i*18"/>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TEXT_FILL_FORE_SCHEMECOLOR_INDEX_BRIGHTNESS" val="0"/>
  <p:tag name="KSO_WM_UNIT_TEXT_FILL_FORE_SCHEMECOLOR_INDEX" val="2"/>
  <p:tag name="KSO_WM_UNIT_TEXT_FILL_TYPE" val="1"/>
  <p:tag name="KSO_WM_UNIT_VALUE" val="0"/>
  <p:tag name="KSO_WM_TEMPLATE_ASSEMBLE_XID" val="606570824054ed1e2fb816aa"/>
  <p:tag name="KSO_WM_TEMPLATE_ASSEMBLE_GROUPID" val="606570824054ed1e2fb816aa"/>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9"/>
  <p:tag name="KSO_WM_UNIT_ID" val="diagram20217393_1*i*19"/>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TEXT_FILL_FORE_SCHEMECOLOR_INDEX_BRIGHTNESS" val="0"/>
  <p:tag name="KSO_WM_UNIT_TEXT_FILL_FORE_SCHEMECOLOR_INDEX" val="2"/>
  <p:tag name="KSO_WM_UNIT_TEXT_FILL_TYPE" val="1"/>
  <p:tag name="KSO_WM_UNIT_VALUE" val="0"/>
  <p:tag name="KSO_WM_TEMPLATE_ASSEMBLE_XID" val="606570824054ed1e2fb816aa"/>
  <p:tag name="KSO_WM_TEMPLATE_ASSEMBLE_GROUPID" val="606570824054ed1e2fb816aa"/>
</p:tagLst>
</file>

<file path=ppt/tags/tag4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0"/>
  <p:tag name="KSO_WM_UNIT_ID" val="diagram20217393_1*i*20"/>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TEMPLATE_ASSEMBLE_XID" val="606570824054ed1e2fb816aa"/>
  <p:tag name="KSO_WM_TEMPLATE_ASSEMBLE_GROUPID" val="606570824054ed1e2fb816aa"/>
</p:tagLst>
</file>

<file path=ppt/tags/tag44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diagram20217393_1*a*1"/>
  <p:tag name="KSO_WM_TEMPLATE_CATEGORY" val="diagram"/>
  <p:tag name="KSO_WM_TEMPLATE_INDEX" val="20217393"/>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357979c29bd9481ea736db19fc0fff1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8a2a2072243348f6afc477385a9822d9"/>
  <p:tag name="KSO_WM_UNIT_TEXT_FILL_FORE_SCHEMECOLOR_INDEX_BRIGHTNESS" val="0"/>
  <p:tag name="KSO_WM_UNIT_TEXT_FILL_FORE_SCHEMECOLOR_INDEX" val="13"/>
  <p:tag name="KSO_WM_UNIT_TEXT_FILL_TYPE" val="1"/>
  <p:tag name="KSO_WM_TEMPLATE_ASSEMBLE_XID" val="606570824054ed1e2fb816aa"/>
  <p:tag name="KSO_WM_TEMPLATE_ASSEMBLE_GROUPID" val="606570824054ed1e2fb816aa"/>
</p:tagLst>
</file>

<file path=ppt/tags/tag44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ID" val="diagram20206932_4*l_h_f*1_3_1"/>
  <p:tag name="KSO_WM_TEMPLATE_CATEGORY" val="diagram"/>
  <p:tag name="KSO_WM_TEMPLATE_INDEX" val="20206932"/>
  <p:tag name="KSO_WM_UNIT_LAYERLEVEL" val="1_1_1"/>
  <p:tag name="KSO_WM_TAG_VERSION" val="1.0"/>
  <p:tag name="KSO_WM_UNIT_PRESET_TEXT" val="单击此处输入你的正文，文字是您思想的提炼，请尽量言简意赅的阐述观点。"/>
  <p:tag name="KSO_WM_UNIT_TEXT_FILL_FORE_SCHEMECOLOR_INDEX_BRIGHTNESS" val="0.15"/>
  <p:tag name="KSO_WM_UNIT_TEXT_FILL_FORE_SCHEMECOLOR_INDEX" val="13"/>
  <p:tag name="KSO_WM_UNIT_TEXT_FILL_TYPE" val="1"/>
  <p:tag name="KSO_WM_UNIT_USESOURCEFORMAT_APPLY" val="1"/>
</p:tagLst>
</file>

<file path=ppt/tags/tag4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06932_4*l_i*1_1"/>
  <p:tag name="KSO_WM_TEMPLATE_CATEGORY" val="diagram"/>
  <p:tag name="KSO_WM_TEMPLATE_INDEX" val="20206932"/>
  <p:tag name="KSO_WM_UNIT_LAYERLEVEL" val="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4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06932_4*l_h_i*1_3_1"/>
  <p:tag name="KSO_WM_TEMPLATE_CATEGORY" val="diagram"/>
  <p:tag name="KSO_WM_TEMPLATE_INDEX" val="20206932"/>
  <p:tag name="KSO_WM_UNIT_LAYERLEVEL" val="1_1_1"/>
  <p:tag name="KSO_WM_TAG_VERSION" val="1.0"/>
  <p:tag name="KSO_WM_UNIT_USESOURCEFORMAT_APPLY" val="1"/>
</p:tagLst>
</file>

<file path=ppt/tags/tag44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ID" val="diagram20206932_4*l_h_f*1_1_1"/>
  <p:tag name="KSO_WM_TEMPLATE_CATEGORY" val="diagram"/>
  <p:tag name="KSO_WM_TEMPLATE_INDEX" val="20206932"/>
  <p:tag name="KSO_WM_UNIT_LAYERLEVEL" val="1_1_1"/>
  <p:tag name="KSO_WM_TAG_VERSION" val="1.0"/>
  <p:tag name="KSO_WM_UNIT_PRESET_TEXT" val="单击此处输入你的正文，文字是您思想的提炼，请尽量言简意赅的阐述观点。"/>
  <p:tag name="KSO_WM_UNIT_TEXT_FILL_FORE_SCHEMECOLOR_INDEX_BRIGHTNESS" val="0.15"/>
  <p:tag name="KSO_WM_UNIT_TEXT_FILL_FORE_SCHEMECOLOR_INDEX" val="13"/>
  <p:tag name="KSO_WM_UNIT_TEXT_FILL_TYPE" val="1"/>
  <p:tag name="KSO_WM_UNIT_USESOURCEFORMAT_APPLY" val="1"/>
</p:tagLst>
</file>

<file path=ppt/tags/tag4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06932_4*l_h_i*1_1_1"/>
  <p:tag name="KSO_WM_TEMPLATE_CATEGORY" val="diagram"/>
  <p:tag name="KSO_WM_TEMPLATE_INDEX" val="20206932"/>
  <p:tag name="KSO_WM_UNIT_LAYERLEVEL" val="1_1_1"/>
  <p:tag name="KSO_WM_TAG_VERSION" val="1.0"/>
  <p:tag name="KSO_WM_UNIT_USESOURCEFORMAT_APPLY" val="1"/>
</p:tagLst>
</file>

<file path=ppt/tags/tag44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ID" val="diagram20206932_4*l_h_f*1_4_1"/>
  <p:tag name="KSO_WM_TEMPLATE_CATEGORY" val="diagram"/>
  <p:tag name="KSO_WM_TEMPLATE_INDEX" val="20206932"/>
  <p:tag name="KSO_WM_UNIT_LAYERLEVEL" val="1_1_1"/>
  <p:tag name="KSO_WM_TAG_VERSION" val="1.0"/>
  <p:tag name="KSO_WM_UNIT_PRESET_TEXT" val="单击此处输入你的正文，文字是您思想的提炼，请尽量言简意赅的阐述观点。"/>
  <p:tag name="KSO_WM_UNIT_TEXT_FILL_FORE_SCHEMECOLOR_INDEX_BRIGHTNESS" val="0.15"/>
  <p:tag name="KSO_WM_UNIT_TEXT_FILL_FORE_SCHEMECOLOR_INDEX" val="13"/>
  <p:tag name="KSO_WM_UNIT_TEXT_FILL_TYPE" val="1"/>
  <p:tag name="KSO_WM_UNIT_USESOURCEFORMAT_APPLY" val="1"/>
</p:tagLst>
</file>

<file path=ppt/tags/tag4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06932_4*l_h_i*1_4_1"/>
  <p:tag name="KSO_WM_TEMPLATE_CATEGORY" val="diagram"/>
  <p:tag name="KSO_WM_TEMPLATE_INDEX" val="20206932"/>
  <p:tag name="KSO_WM_UNIT_LAYERLEVEL" val="1_1_1"/>
  <p:tag name="KSO_WM_TAG_VERSION" val="1.0"/>
  <p:tag name="KSO_WM_UNIT_USESOURCEFORMAT_APPLY" val="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ID" val="diagram20206932_4*l_h_f*1_2_1"/>
  <p:tag name="KSO_WM_TEMPLATE_CATEGORY" val="diagram"/>
  <p:tag name="KSO_WM_TEMPLATE_INDEX" val="20206932"/>
  <p:tag name="KSO_WM_UNIT_LAYERLEVEL" val="1_1_1"/>
  <p:tag name="KSO_WM_TAG_VERSION" val="1.0"/>
  <p:tag name="KSO_WM_UNIT_PRESET_TEXT" val="单击此处输入你的正文，文字是您思想的提炼，请尽量言简意赅的阐述观点。"/>
  <p:tag name="KSO_WM_UNIT_TEXT_FILL_FORE_SCHEMECOLOR_INDEX_BRIGHTNESS" val="0.15"/>
  <p:tag name="KSO_WM_UNIT_TEXT_FILL_FORE_SCHEMECOLOR_INDEX" val="13"/>
  <p:tag name="KSO_WM_UNIT_TEXT_FILL_TYPE" val="1"/>
  <p:tag name="KSO_WM_UNIT_USESOURCEFORMAT_APPLY" val="1"/>
</p:tagLst>
</file>

<file path=ppt/tags/tag4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06932_4*l_h_i*1_2_1"/>
  <p:tag name="KSO_WM_TEMPLATE_CATEGORY" val="diagram"/>
  <p:tag name="KSO_WM_TEMPLATE_INDEX" val="20206932"/>
  <p:tag name="KSO_WM_UNIT_LAYERLEVEL" val="1_1_1"/>
  <p:tag name="KSO_WM_TAG_VERSION" val="1.0"/>
  <p:tag name="KSO_WM_UNIT_USESOURCEFORMAT_APPLY" val="1"/>
</p:tagLst>
</file>

<file path=ppt/tags/tag45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ID" val="diagram20206932_4*l_h_f*1_5_1"/>
  <p:tag name="KSO_WM_TEMPLATE_CATEGORY" val="diagram"/>
  <p:tag name="KSO_WM_TEMPLATE_INDEX" val="20206932"/>
  <p:tag name="KSO_WM_UNIT_LAYERLEVEL" val="1_1_1"/>
  <p:tag name="KSO_WM_TAG_VERSION" val="1.0"/>
  <p:tag name="KSO_WM_UNIT_PRESET_TEXT" val="单击此处输入你的正文，文字是您思想的提炼，请尽量言简意赅的阐述观点。"/>
  <p:tag name="KSO_WM_UNIT_TEXT_FILL_FORE_SCHEMECOLOR_INDEX_BRIGHTNESS" val="0.15"/>
  <p:tag name="KSO_WM_UNIT_TEXT_FILL_FORE_SCHEMECOLOR_INDEX" val="13"/>
  <p:tag name="KSO_WM_UNIT_TEXT_FILL_TYPE" val="1"/>
  <p:tag name="KSO_WM_UNIT_USESOURCEFORMAT_APPLY" val="1"/>
</p:tagLst>
</file>

<file path=ppt/tags/tag4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06932_4*l_h_i*1_5_1"/>
  <p:tag name="KSO_WM_TEMPLATE_CATEGORY" val="diagram"/>
  <p:tag name="KSO_WM_TEMPLATE_INDEX" val="20206932"/>
  <p:tag name="KSO_WM_UNIT_LAYERLEVEL" val="1_1_1"/>
  <p:tag name="KSO_WM_TAG_VERSION" val="1.0"/>
  <p:tag name="KSO_WM_UNIT_USESOURCEFORMAT_APPLY" val="1"/>
</p:tagLst>
</file>

<file path=ppt/tags/tag4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1"/>
  <p:tag name="KSO_WM_UNIT_ID" val="diagram20217393_1*i*21"/>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70824054ed1e2fb816aa"/>
  <p:tag name="KSO_WM_TEMPLATE_ASSEMBLE_GROUPID" val="606570824054ed1e2fb816aa"/>
</p:tagLst>
</file>

<file path=ppt/tags/tag4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2"/>
  <p:tag name="KSO_WM_UNIT_ID" val="diagram20217393_1*i*22"/>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70824054ed1e2fb816aa"/>
  <p:tag name="KSO_WM_TEMPLATE_ASSEMBLE_GROUPID" val="606570824054ed1e2fb816aa"/>
</p:tagLst>
</file>

<file path=ppt/tags/tag4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3"/>
  <p:tag name="KSO_WM_UNIT_ID" val="diagram20217393_1*i*23"/>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70824054ed1e2fb816aa"/>
  <p:tag name="KSO_WM_TEMPLATE_ASSEMBLE_GROUPID" val="606570824054ed1e2fb816aa"/>
</p:tagLst>
</file>

<file path=ppt/tags/tag4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7393_1*i*7"/>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LINE_FORE_SCHEMECOLOR_INDEX_BRIGHTNESS" val="0.5"/>
  <p:tag name="KSO_WM_UNIT_LINE_FORE_SCHEMECOLOR_INDEX" val="13"/>
  <p:tag name="KSO_WM_UNIT_LINE_FILL_TYPE" val="2"/>
  <p:tag name="KSO_WM_TEMPLATE_ASSEMBLE_XID" val="606570824054ed1e2fb816aa"/>
  <p:tag name="KSO_WM_TEMPLATE_ASSEMBLE_GROUPID" val="606570824054ed1e2fb816aa"/>
</p:tagLst>
</file>

<file path=ppt/tags/tag4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17393_1*i*8"/>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LINE_FORE_SCHEMECOLOR_INDEX_BRIGHTNESS" val="0.5"/>
  <p:tag name="KSO_WM_UNIT_LINE_FORE_SCHEMECOLOR_INDEX" val="13"/>
  <p:tag name="KSO_WM_UNIT_LINE_FILL_TYPE" val="2"/>
  <p:tag name="KSO_WM_TEMPLATE_ASSEMBLE_XID" val="606570824054ed1e2fb816aa"/>
  <p:tag name="KSO_WM_TEMPLATE_ASSEMBLE_GROUPID" val="606570824054ed1e2fb816aa"/>
</p:tagLst>
</file>

<file path=ppt/tags/tag4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17393_1*i*9"/>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LINE_FORE_SCHEMECOLOR_INDEX_BRIGHTNESS" val="0.5"/>
  <p:tag name="KSO_WM_UNIT_LINE_FORE_SCHEMECOLOR_INDEX" val="13"/>
  <p:tag name="KSO_WM_UNIT_LINE_FILL_TYPE" val="2"/>
  <p:tag name="KSO_WM_TEMPLATE_ASSEMBLE_XID" val="606570824054ed1e2fb816aa"/>
  <p:tag name="KSO_WM_TEMPLATE_ASSEMBLE_GROUPID" val="606570824054ed1e2fb816aa"/>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17393_1*i*10"/>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LINE_FORE_SCHEMECOLOR_INDEX_BRIGHTNESS" val="0.5"/>
  <p:tag name="KSO_WM_UNIT_LINE_FORE_SCHEMECOLOR_INDEX" val="13"/>
  <p:tag name="KSO_WM_UNIT_LINE_FILL_TYPE" val="2"/>
  <p:tag name="KSO_WM_TEMPLATE_ASSEMBLE_XID" val="606570824054ed1e2fb816aa"/>
  <p:tag name="KSO_WM_TEMPLATE_ASSEMBLE_GROUPID" val="606570824054ed1e2fb816aa"/>
</p:tagLst>
</file>

<file path=ppt/tags/tag4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17393_1*i*11"/>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LINE_FORE_SCHEMECOLOR_INDEX_BRIGHTNESS" val="0.5"/>
  <p:tag name="KSO_WM_UNIT_LINE_FORE_SCHEMECOLOR_INDEX" val="13"/>
  <p:tag name="KSO_WM_UNIT_LINE_FILL_TYPE" val="2"/>
  <p:tag name="KSO_WM_TEMPLATE_ASSEMBLE_XID" val="606570824054ed1e2fb816aa"/>
  <p:tag name="KSO_WM_TEMPLATE_ASSEMBLE_GROUPID" val="606570824054ed1e2fb816aa"/>
</p:tagLst>
</file>

<file path=ppt/tags/tag4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17393_1*i*12"/>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LINE_FORE_SCHEMECOLOR_INDEX_BRIGHTNESS" val="0.5"/>
  <p:tag name="KSO_WM_UNIT_LINE_FORE_SCHEMECOLOR_INDEX" val="13"/>
  <p:tag name="KSO_WM_UNIT_LINE_FILL_TYPE" val="2"/>
  <p:tag name="KSO_WM_TEMPLATE_ASSEMBLE_XID" val="606570824054ed1e2fb816aa"/>
  <p:tag name="KSO_WM_TEMPLATE_ASSEMBLE_GROUPID" val="606570824054ed1e2fb816aa"/>
</p:tagLst>
</file>

<file path=ppt/tags/tag4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diagram20217393_1*i*13"/>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LINE_FORE_SCHEMECOLOR_INDEX_BRIGHTNESS" val="0.5"/>
  <p:tag name="KSO_WM_UNIT_LINE_FORE_SCHEMECOLOR_INDEX" val="13"/>
  <p:tag name="KSO_WM_UNIT_LINE_FILL_TYPE" val="2"/>
  <p:tag name="KSO_WM_TEMPLATE_ASSEMBLE_XID" val="606570824054ed1e2fb816aa"/>
  <p:tag name="KSO_WM_TEMPLATE_ASSEMBLE_GROUPID" val="606570824054ed1e2fb816aa"/>
</p:tagLst>
</file>

<file path=ppt/tags/tag4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4"/>
  <p:tag name="KSO_WM_UNIT_ID" val="diagram20217393_1*i*14"/>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LINE_FORE_SCHEMECOLOR_INDEX_BRIGHTNESS" val="0.5"/>
  <p:tag name="KSO_WM_UNIT_LINE_FORE_SCHEMECOLOR_INDEX" val="13"/>
  <p:tag name="KSO_WM_UNIT_LINE_FILL_TYPE" val="2"/>
  <p:tag name="KSO_WM_TEMPLATE_ASSEMBLE_XID" val="606570824054ed1e2fb816aa"/>
  <p:tag name="KSO_WM_TEMPLATE_ASSEMBLE_GROUPID" val="606570824054ed1e2fb816aa"/>
</p:tagLst>
</file>

<file path=ppt/tags/tag4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5"/>
  <p:tag name="KSO_WM_UNIT_ID" val="diagram20217393_1*i*15"/>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LINE_FORE_SCHEMECOLOR_INDEX_BRIGHTNESS" val="0.5"/>
  <p:tag name="KSO_WM_UNIT_LINE_FORE_SCHEMECOLOR_INDEX" val="13"/>
  <p:tag name="KSO_WM_UNIT_LINE_FILL_TYPE" val="2"/>
  <p:tag name="KSO_WM_TEMPLATE_ASSEMBLE_XID" val="606570824054ed1e2fb816aa"/>
  <p:tag name="KSO_WM_TEMPLATE_ASSEMBLE_GROUPID" val="606570824054ed1e2fb816aa"/>
</p:tagLst>
</file>

<file path=ppt/tags/tag4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393_1*i*2"/>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FILL_FORE_SCHEMECOLOR_INDEX_BRIGHTNESS" val="0"/>
  <p:tag name="KSO_WM_UNIT_FILL_FORE_SCHEMECOLOR_INDEX" val="5"/>
  <p:tag name="KSO_WM_UNIT_FILL_TYPE" val="1"/>
  <p:tag name="KSO_WM_UNIT_VALUE" val="0"/>
  <p:tag name="KSO_WM_TEMPLATE_ASSEMBLE_XID" val="606570824054ed1e2fb816aa"/>
  <p:tag name="KSO_WM_TEMPLATE_ASSEMBLE_GROUPID" val="606570824054ed1e2fb816aa"/>
</p:tagLst>
</file>

<file path=ppt/tags/tag4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393_1*i*3"/>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FILL_FORE_SCHEMECOLOR_INDEX_BRIGHTNESS" val="0"/>
  <p:tag name="KSO_WM_UNIT_FILL_FORE_SCHEMECOLOR_INDEX" val="5"/>
  <p:tag name="KSO_WM_UNIT_FILL_TYPE" val="1"/>
  <p:tag name="KSO_WM_UNIT_VALUE" val="0"/>
  <p:tag name="KSO_WM_TEMPLATE_ASSEMBLE_XID" val="606570824054ed1e2fb816aa"/>
  <p:tag name="KSO_WM_TEMPLATE_ASSEMBLE_GROUPID" val="606570824054ed1e2fb816aa"/>
</p:tagLst>
</file>

<file path=ppt/tags/tag4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393_1*i*4"/>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FILL_FORE_SCHEMECOLOR_INDEX_BRIGHTNESS" val="0"/>
  <p:tag name="KSO_WM_UNIT_FILL_FORE_SCHEMECOLOR_INDEX" val="5"/>
  <p:tag name="KSO_WM_UNIT_FILL_TYPE" val="1"/>
  <p:tag name="KSO_WM_UNIT_VALUE" val="0"/>
  <p:tag name="KSO_WM_TEMPLATE_ASSEMBLE_XID" val="606570824054ed1e2fb816aa"/>
  <p:tag name="KSO_WM_TEMPLATE_ASSEMBLE_GROUPID" val="606570824054ed1e2fb816aa"/>
</p:tagLst>
</file>

<file path=ppt/tags/tag4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7393_1*i*5"/>
  <p:tag name="KSO_WM_TEMPLATE_CATEGORY" val="diagram"/>
  <p:tag name="KSO_WM_TEMPLATE_INDEX" val="20217393"/>
  <p:tag name="KSO_WM_UNIT_LAYERLEVEL" val="1"/>
  <p:tag name="KSO_WM_TAG_VERSION" val="1.0"/>
  <p:tag name="KSO_WM_BEAUTIFY_FLAG" val="#wm#"/>
  <p:tag name="KSO_WM_CHIP_GROUPID" val="5fd07e214d383dce34166718"/>
  <p:tag name="KSO_WM_CHIP_XID" val="5fd07e214d383dce34166719"/>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 name="KSO_WM_UNIT_VALUE" val="0"/>
  <p:tag name="KSO_WM_TEMPLATE_ASSEMBLE_XID" val="606570824054ed1e2fb816aa"/>
  <p:tag name="KSO_WM_TEMPLATE_ASSEMBLE_GROUPID" val="606570824054ed1e2fb816aa"/>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8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000,&quot;width&quot;:9000}"/>
</p:tagLst>
</file>

<file path=ppt/tags/tag4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435,&quot;width&quot;:265}"/>
</p:tagLst>
</file>

<file path=ppt/tags/tag4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0254"/>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0254"/>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SHOW_EDIT_AREA_INDICATION" val="0"/>
  <p:tag name="KSO_WM_TEMPLATE_THUMBS_INDEX" val="1、5、6、7、10、13、14"/>
  <p:tag name="KSO_WM_TEMPLATE_SUBCATEGORY" val="0"/>
  <p:tag name="KSO_WM_TAG_VERSION" val="1.0"/>
  <p:tag name="KSO_WM_BEAUTIFY_FLAG" val="#wm#"/>
  <p:tag name="KSO_WM_TEMPLATE_CATEGORY" val="custom"/>
  <p:tag name="KSO_WM_TEMPLATE_INDEX" val="20200254"/>
  <p:tag name="KSO_WM_TEMPLATE_MASTER_TYPE" val="1"/>
  <p:tag name="KSO_WM_TEMPLATE_COLOR_TYPE" val="1"/>
  <p:tag name="KSO_WM_TEMPLATE_MASTER_THUMB_INDEX" val="12"/>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F4EEE4"/>
      </a:dk2>
      <a:lt2>
        <a:srgbClr val="F5F4F2"/>
      </a:lt2>
      <a:accent1>
        <a:srgbClr val="BFA16B"/>
      </a:accent1>
      <a:accent2>
        <a:srgbClr val="ADB563"/>
      </a:accent2>
      <a:accent3>
        <a:srgbClr val="87AE6A"/>
      </a:accent3>
      <a:accent4>
        <a:srgbClr val="60A463"/>
      </a:accent4>
      <a:accent5>
        <a:srgbClr val="5DA784"/>
      </a:accent5>
      <a:accent6>
        <a:srgbClr val="559B91"/>
      </a:accent6>
      <a:hlink>
        <a:srgbClr val="4B5CC4"/>
      </a:hlink>
      <a:folHlink>
        <a:srgbClr val="725E82"/>
      </a:folHlink>
    </a:clrScheme>
    <a:fontScheme name="中国风">
      <a:majorFont>
        <a:latin typeface="隶书"/>
        <a:ea typeface="汉仪尚巍手书W"/>
        <a:cs typeface=""/>
      </a:majorFont>
      <a:minorFont>
        <a:latin typeface="隶书"/>
        <a:ea typeface="隶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
      <a:dk1>
        <a:srgbClr val="000000"/>
      </a:dk1>
      <a:lt1>
        <a:srgbClr val="FFFFFF"/>
      </a:lt1>
      <a:dk2>
        <a:srgbClr val="F4EEE4"/>
      </a:dk2>
      <a:lt2>
        <a:srgbClr val="F5F4F2"/>
      </a:lt2>
      <a:accent1>
        <a:srgbClr val="BFA16B"/>
      </a:accent1>
      <a:accent2>
        <a:srgbClr val="ADB563"/>
      </a:accent2>
      <a:accent3>
        <a:srgbClr val="87AE6A"/>
      </a:accent3>
      <a:accent4>
        <a:srgbClr val="60A463"/>
      </a:accent4>
      <a:accent5>
        <a:srgbClr val="5DA784"/>
      </a:accent5>
      <a:accent6>
        <a:srgbClr val="559B91"/>
      </a:accent6>
      <a:hlink>
        <a:srgbClr val="4B5CC4"/>
      </a:hlink>
      <a:folHlink>
        <a:srgbClr val="725E82"/>
      </a:folHlink>
    </a:clrScheme>
    <a:fontScheme name="中国风">
      <a:majorFont>
        <a:latin typeface="隶书"/>
        <a:ea typeface="汉仪尚巍手书W"/>
        <a:cs typeface=""/>
      </a:majorFont>
      <a:minorFont>
        <a:latin typeface="隶书"/>
        <a:ea typeface="隶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2119</Words>
  <Application>Microsoft Office PowerPoint</Application>
  <PresentationFormat>Širokoúhlá obrazovka</PresentationFormat>
  <Paragraphs>275</Paragraphs>
  <Slides>38</Slides>
  <Notes>0</Notes>
  <HiddenSlides>0</HiddenSlides>
  <MMClips>6</MMClips>
  <ScaleCrop>false</ScaleCrop>
  <HeadingPairs>
    <vt:vector size="6" baseType="variant">
      <vt:variant>
        <vt:lpstr>Použitá písma</vt:lpstr>
      </vt:variant>
      <vt:variant>
        <vt:i4>12</vt:i4>
      </vt:variant>
      <vt:variant>
        <vt:lpstr>Motiv</vt:lpstr>
      </vt:variant>
      <vt:variant>
        <vt:i4>3</vt:i4>
      </vt:variant>
      <vt:variant>
        <vt:lpstr>Nadpisy snímků</vt:lpstr>
      </vt:variant>
      <vt:variant>
        <vt:i4>38</vt:i4>
      </vt:variant>
    </vt:vector>
  </HeadingPairs>
  <TitlesOfParts>
    <vt:vector size="53" baseType="lpstr">
      <vt:lpstr>隶书</vt:lpstr>
      <vt:lpstr>微软雅黑</vt:lpstr>
      <vt:lpstr>宋体</vt:lpstr>
      <vt:lpstr>华文行楷</vt:lpstr>
      <vt:lpstr>华光中楷_CNKI</vt:lpstr>
      <vt:lpstr>华光楷体_CNKI</vt:lpstr>
      <vt:lpstr>汉仪尚巍手书W</vt:lpstr>
      <vt:lpstr>Arial</vt:lpstr>
      <vt:lpstr>Calibri</vt:lpstr>
      <vt:lpstr>Times New Roman</vt:lpstr>
      <vt:lpstr>Viner Hand ITC</vt:lpstr>
      <vt:lpstr>Wingdings</vt:lpstr>
      <vt:lpstr>Office 主题​​</vt:lpstr>
      <vt:lpstr>1_Office 主题​​</vt:lpstr>
      <vt:lpstr>2_Office 主题​​</vt:lpstr>
      <vt:lpstr>初级汉语学习者的书写偏误及其学习策略</vt:lpstr>
      <vt:lpstr>Prezentace aplikace PowerPoint</vt:lpstr>
      <vt:lpstr>（一）笔画偏误（Stroke Bias）</vt:lpstr>
      <vt:lpstr>Prezentace aplikace PowerPoint</vt:lpstr>
      <vt:lpstr>Prezentace aplikace PowerPoint</vt:lpstr>
      <vt:lpstr>偏误类型（Bia type）</vt:lpstr>
      <vt:lpstr>1.笔画错误 (stroke error)</vt:lpstr>
      <vt:lpstr>2.笔画丢失 （Stroke loss）</vt:lpstr>
      <vt:lpstr>2.笔画丢失 （Stroke loss）</vt:lpstr>
      <vt:lpstr>3.笔画冗余 （Redundance of strokes）</vt:lpstr>
      <vt:lpstr>（二）笔顺偏误（Bias in stroke order）</vt:lpstr>
      <vt:lpstr>（二）偏误类型(Bias Type)</vt:lpstr>
      <vt:lpstr>Prezentace aplikace PowerPoint</vt:lpstr>
      <vt:lpstr>Prezentace aplikace PowerPoint</vt:lpstr>
      <vt:lpstr>Prezentace aplikace PowerPoint</vt:lpstr>
      <vt:lpstr>Prezentace aplikace PowerPoint</vt:lpstr>
      <vt:lpstr>（三）笔画组合方式偏误 (Bias of stroke combination mode)</vt:lpstr>
      <vt:lpstr>偏误类型（Bias Type）</vt:lpstr>
      <vt:lpstr>2.相交错误 （intersection error）</vt:lpstr>
      <vt:lpstr>3.相接错误 （connection error）</vt:lpstr>
      <vt:lpstr>（四）结构偏误(Structural bias)</vt:lpstr>
      <vt:lpstr>偏误类型(Bias Type)</vt:lpstr>
      <vt:lpstr>Prezentace aplikace PowerPoint</vt:lpstr>
      <vt:lpstr>Prezentace aplikace PowerPoint</vt:lpstr>
      <vt:lpstr>Prezentace aplikace PowerPoint</vt:lpstr>
      <vt:lpstr>Prezentace aplikace PowerPoint</vt:lpstr>
      <vt:lpstr>（二）笔画教学为基础（Based on stroke teaching）</vt:lpstr>
      <vt:lpstr>Prezentace aplikace PowerPoint</vt:lpstr>
      <vt:lpstr>Prezentace aplikace PowerPoint</vt:lpstr>
      <vt:lpstr>Prezentace aplikace PowerPoint</vt:lpstr>
      <vt:lpstr>Prezentace aplikace PowerPoint</vt:lpstr>
      <vt:lpstr>（三）重视笔顺教学 (Attach importance to the teaching of stroke order)</vt:lpstr>
      <vt:lpstr>Prezentace aplikace PowerPoint</vt:lpstr>
      <vt:lpstr>（四）明确笔画的组合方式 (Clear the combination of strokes)</vt:lpstr>
      <vt:lpstr>Prezentace aplikace PowerPoint</vt:lpstr>
      <vt:lpstr>（五）结构教学为终点 (Structural teaching is the end)</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初级汉语学习者的书写偏误及其学习策略</dc:title>
  <dc:creator>Maršálková Petra</dc:creator>
  <cp:lastModifiedBy>Maršálková Petra</cp:lastModifiedBy>
  <cp:revision>209</cp:revision>
  <dcterms:created xsi:type="dcterms:W3CDTF">2019-06-19T02:08:00Z</dcterms:created>
  <dcterms:modified xsi:type="dcterms:W3CDTF">2023-12-14T10:19:38Z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2052-11.1.0.13012</vt:lpwstr>
  </property>
  <property fmtid="{D5CDD505-2E9C-101B-9397-08002B2CF9AE}" pid="3" name="ICV">
    <vt:lpwstr>4D651EA6F3E04189A4E0EAE756C62CC8</vt:lpwstr>
  </property>
</Properties>
</file>